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14"/>
  </p:notesMasterIdLst>
  <p:handoutMasterIdLst>
    <p:handoutMasterId r:id="rId15"/>
  </p:handoutMasterIdLst>
  <p:sldIdLst>
    <p:sldId id="277" r:id="rId2"/>
    <p:sldId id="311" r:id="rId3"/>
    <p:sldId id="313" r:id="rId4"/>
    <p:sldId id="310" r:id="rId5"/>
    <p:sldId id="305" r:id="rId6"/>
    <p:sldId id="320" r:id="rId7"/>
    <p:sldId id="321" r:id="rId8"/>
    <p:sldId id="314" r:id="rId9"/>
    <p:sldId id="315" r:id="rId10"/>
    <p:sldId id="319" r:id="rId11"/>
    <p:sldId id="316" r:id="rId12"/>
    <p:sldId id="318" r:id="rId13"/>
  </p:sldIdLst>
  <p:sldSz cx="9144000" cy="5143500" type="screen16x9"/>
  <p:notesSz cx="6669088" cy="9872663"/>
  <p:embeddedFontLst>
    <p:embeddedFont>
      <p:font typeface="Calibri" pitchFamily="34" charset="0"/>
      <p:regular r:id="rId16"/>
      <p:bold r:id="rId17"/>
      <p:italic r:id="rId18"/>
      <p:boldItalic r:id="rId19"/>
    </p:embeddedFont>
    <p:embeddedFont>
      <p:font typeface="Verdana" pitchFamily="34" charset="0"/>
      <p:regular r:id="rId20"/>
      <p:bold r:id="rId21"/>
      <p:italic r:id="rId22"/>
      <p:boldItalic r:id="rId23"/>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guide id="3" pos="5524">
          <p15:clr>
            <a:srgbClr val="A4A3A4"/>
          </p15:clr>
        </p15:guide>
        <p15:guide id="4" pos="2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BB500"/>
    <a:srgbClr val="EF7918"/>
    <a:srgbClr val="00ABAA"/>
    <a:srgbClr val="005694"/>
    <a:srgbClr val="55268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15" autoAdjust="0"/>
    <p:restoredTop sz="94660"/>
  </p:normalViewPr>
  <p:slideViewPr>
    <p:cSldViewPr>
      <p:cViewPr varScale="1">
        <p:scale>
          <a:sx n="118" d="100"/>
          <a:sy n="118" d="100"/>
        </p:scale>
        <p:origin x="-274" y="-72"/>
      </p:cViewPr>
      <p:guideLst>
        <p:guide orient="horz" pos="1620"/>
        <p:guide pos="2880"/>
        <p:guide pos="5524"/>
        <p:guide pos="269"/>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06C3B44-0161-1A4D-8178-6D668678A1DE}"/>
              </a:ext>
            </a:extLst>
          </p:cNvPr>
          <p:cNvSpPr>
            <a:spLocks noGrp="1"/>
          </p:cNvSpPr>
          <p:nvPr>
            <p:ph type="hdr" sz="quarter"/>
          </p:nvPr>
        </p:nvSpPr>
        <p:spPr>
          <a:xfrm>
            <a:off x="0" y="0"/>
            <a:ext cx="2889250" cy="493713"/>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fr-FR" dirty="0"/>
          </a:p>
        </p:txBody>
      </p:sp>
      <p:sp>
        <p:nvSpPr>
          <p:cNvPr id="3" name="Date Placeholder 2">
            <a:extLst>
              <a:ext uri="{FF2B5EF4-FFF2-40B4-BE49-F238E27FC236}">
                <a16:creationId xmlns:a16="http://schemas.microsoft.com/office/drawing/2014/main" xmlns="" id="{119F6F63-E31B-E04B-8320-F1627B05F924}"/>
              </a:ext>
            </a:extLst>
          </p:cNvPr>
          <p:cNvSpPr>
            <a:spLocks noGrp="1"/>
          </p:cNvSpPr>
          <p:nvPr>
            <p:ph type="dt" sz="quarter" idx="1"/>
          </p:nvPr>
        </p:nvSpPr>
        <p:spPr>
          <a:xfrm>
            <a:off x="3778250" y="0"/>
            <a:ext cx="2889250" cy="493713"/>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1E55E6DA-E711-F344-9DE4-29125982CA19}" type="datetimeFigureOut">
              <a:rPr lang="fr-FR"/>
              <a:pPr>
                <a:defRPr/>
              </a:pPr>
              <a:t>02/01/2019</a:t>
            </a:fld>
            <a:endParaRPr lang="fr-FR" dirty="0"/>
          </a:p>
        </p:txBody>
      </p:sp>
      <p:sp>
        <p:nvSpPr>
          <p:cNvPr id="4" name="Footer Placeholder 3">
            <a:extLst>
              <a:ext uri="{FF2B5EF4-FFF2-40B4-BE49-F238E27FC236}">
                <a16:creationId xmlns:a16="http://schemas.microsoft.com/office/drawing/2014/main" xmlns="" id="{CED71CFE-B4C9-CF42-BE79-645D2D8D615C}"/>
              </a:ext>
            </a:extLst>
          </p:cNvPr>
          <p:cNvSpPr>
            <a:spLocks noGrp="1"/>
          </p:cNvSpPr>
          <p:nvPr>
            <p:ph type="ftr" sz="quarter" idx="2"/>
          </p:nvPr>
        </p:nvSpPr>
        <p:spPr>
          <a:xfrm>
            <a:off x="0" y="9377363"/>
            <a:ext cx="2889250" cy="49371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fr-FR" dirty="0"/>
          </a:p>
        </p:txBody>
      </p:sp>
      <p:sp>
        <p:nvSpPr>
          <p:cNvPr id="5" name="Slide Number Placeholder 4">
            <a:extLst>
              <a:ext uri="{FF2B5EF4-FFF2-40B4-BE49-F238E27FC236}">
                <a16:creationId xmlns:a16="http://schemas.microsoft.com/office/drawing/2014/main" xmlns="" id="{CFD115D3-1952-0E4C-9D0A-91AF1AC670E2}"/>
              </a:ext>
            </a:extLst>
          </p:cNvPr>
          <p:cNvSpPr>
            <a:spLocks noGrp="1"/>
          </p:cNvSpPr>
          <p:nvPr>
            <p:ph type="sldNum" sz="quarter" idx="3"/>
          </p:nvPr>
        </p:nvSpPr>
        <p:spPr>
          <a:xfrm>
            <a:off x="3778250" y="9377363"/>
            <a:ext cx="2889250"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AB69916-F898-F944-861E-66F9468234D9}" type="slidenum">
              <a:rPr lang="en-US" altLang="en-US"/>
              <a:pPr>
                <a:defRPr/>
              </a:pPr>
              <a:t>‹#›</a:t>
            </a:fld>
            <a:endParaRPr lang="fr-FR" alt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00AC8C5-6381-9643-858F-350AF6FC33D4}"/>
              </a:ext>
            </a:extLst>
          </p:cNvPr>
          <p:cNvSpPr>
            <a:spLocks noGrp="1"/>
          </p:cNvSpPr>
          <p:nvPr>
            <p:ph type="hdr" sz="quarter"/>
          </p:nvPr>
        </p:nvSpPr>
        <p:spPr>
          <a:xfrm>
            <a:off x="0" y="0"/>
            <a:ext cx="2889250" cy="493713"/>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dirty="0"/>
          </a:p>
        </p:txBody>
      </p:sp>
      <p:sp>
        <p:nvSpPr>
          <p:cNvPr id="3" name="Date Placeholder 2">
            <a:extLst>
              <a:ext uri="{FF2B5EF4-FFF2-40B4-BE49-F238E27FC236}">
                <a16:creationId xmlns:a16="http://schemas.microsoft.com/office/drawing/2014/main" xmlns="" id="{CA5C70B7-C07A-BB4C-9CEC-C46BF0362BCD}"/>
              </a:ext>
            </a:extLst>
          </p:cNvPr>
          <p:cNvSpPr>
            <a:spLocks noGrp="1"/>
          </p:cNvSpPr>
          <p:nvPr>
            <p:ph type="dt" idx="1"/>
          </p:nvPr>
        </p:nvSpPr>
        <p:spPr>
          <a:xfrm>
            <a:off x="3778250" y="0"/>
            <a:ext cx="2889250" cy="493713"/>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0DF31454-FB6F-DC4B-B92C-44C3934B8ECB}" type="datetimeFigureOut">
              <a:rPr lang="en-US"/>
              <a:pPr>
                <a:defRPr/>
              </a:pPr>
              <a:t>1/2/2019</a:t>
            </a:fld>
            <a:endParaRPr lang="en-GB" dirty="0"/>
          </a:p>
        </p:txBody>
      </p:sp>
      <p:sp>
        <p:nvSpPr>
          <p:cNvPr id="4" name="Slide Image Placeholder 3">
            <a:extLst>
              <a:ext uri="{FF2B5EF4-FFF2-40B4-BE49-F238E27FC236}">
                <a16:creationId xmlns:a16="http://schemas.microsoft.com/office/drawing/2014/main" xmlns="" id="{C49BEBD5-BBC6-1748-ABA4-568217C4903D}"/>
              </a:ext>
            </a:extLst>
          </p:cNvPr>
          <p:cNvSpPr>
            <a:spLocks noGrp="1" noRot="1" noChangeAspect="1"/>
          </p:cNvSpPr>
          <p:nvPr>
            <p:ph type="sldImg" idx="2"/>
          </p:nvPr>
        </p:nvSpPr>
        <p:spPr>
          <a:xfrm>
            <a:off x="42863" y="739775"/>
            <a:ext cx="6583362" cy="3703638"/>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a:extLst>
              <a:ext uri="{FF2B5EF4-FFF2-40B4-BE49-F238E27FC236}">
                <a16:creationId xmlns:a16="http://schemas.microsoft.com/office/drawing/2014/main" xmlns="" id="{EFBA2B8A-D7CF-AD4E-9ED9-008533C13346}"/>
              </a:ext>
            </a:extLst>
          </p:cNvPr>
          <p:cNvSpPr>
            <a:spLocks noGrp="1"/>
          </p:cNvSpPr>
          <p:nvPr>
            <p:ph type="body" sz="quarter" idx="3"/>
          </p:nvPr>
        </p:nvSpPr>
        <p:spPr>
          <a:xfrm>
            <a:off x="666750" y="4689475"/>
            <a:ext cx="5335588" cy="44434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xmlns="" id="{B4029BA2-A6CA-CF47-A79E-0DA9E11F7CF4}"/>
              </a:ext>
            </a:extLst>
          </p:cNvPr>
          <p:cNvSpPr>
            <a:spLocks noGrp="1"/>
          </p:cNvSpPr>
          <p:nvPr>
            <p:ph type="ftr" sz="quarter" idx="4"/>
          </p:nvPr>
        </p:nvSpPr>
        <p:spPr>
          <a:xfrm>
            <a:off x="0" y="9377363"/>
            <a:ext cx="2889250" cy="49371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dirty="0"/>
          </a:p>
        </p:txBody>
      </p:sp>
      <p:sp>
        <p:nvSpPr>
          <p:cNvPr id="7" name="Slide Number Placeholder 6">
            <a:extLst>
              <a:ext uri="{FF2B5EF4-FFF2-40B4-BE49-F238E27FC236}">
                <a16:creationId xmlns:a16="http://schemas.microsoft.com/office/drawing/2014/main" xmlns="" id="{4D109540-F0E7-A34C-B2E8-D4285E06E529}"/>
              </a:ext>
            </a:extLst>
          </p:cNvPr>
          <p:cNvSpPr>
            <a:spLocks noGrp="1"/>
          </p:cNvSpPr>
          <p:nvPr>
            <p:ph type="sldNum" sz="quarter" idx="5"/>
          </p:nvPr>
        </p:nvSpPr>
        <p:spPr>
          <a:xfrm>
            <a:off x="3778250" y="9377363"/>
            <a:ext cx="2889250"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CDD25EB-50F8-544E-95A1-CA9FCC2F55C6}"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xmlns="" id="{F2925814-51D6-EF4D-BE3C-0BA06841BCD7}"/>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2">
            <a:extLst>
              <a:ext uri="{FF2B5EF4-FFF2-40B4-BE49-F238E27FC236}">
                <a16:creationId xmlns:a16="http://schemas.microsoft.com/office/drawing/2014/main" xmlns="" id="{AB5A08D9-409D-464B-AE5B-D7496E86F098}"/>
              </a:ext>
            </a:extLst>
          </p:cNvPr>
          <p:cNvGrpSpPr>
            <a:grpSpLocks/>
          </p:cNvGrpSpPr>
          <p:nvPr userDrawn="1"/>
        </p:nvGrpSpPr>
        <p:grpSpPr bwMode="auto">
          <a:xfrm>
            <a:off x="755650" y="3041650"/>
            <a:ext cx="3776663" cy="68263"/>
            <a:chOff x="755576" y="3041540"/>
            <a:chExt cx="3776823" cy="67721"/>
          </a:xfrm>
        </p:grpSpPr>
        <p:cxnSp>
          <p:nvCxnSpPr>
            <p:cNvPr id="4" name="Straight Connector 3">
              <a:extLst>
                <a:ext uri="{FF2B5EF4-FFF2-40B4-BE49-F238E27FC236}">
                  <a16:creationId xmlns:a16="http://schemas.microsoft.com/office/drawing/2014/main" xmlns="" id="{7A9FCB84-6333-4C49-9710-F10FA199EBB5}"/>
                </a:ext>
              </a:extLst>
            </p:cNvPr>
            <p:cNvCxnSpPr>
              <a:cxnSpLocks/>
            </p:cNvCxnSpPr>
            <p:nvPr userDrawn="1"/>
          </p:nvCxnSpPr>
          <p:spPr>
            <a:xfrm>
              <a:off x="755576" y="3076188"/>
              <a:ext cx="377682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xmlns="" id="{BB8F0798-BFD3-4141-BCD8-877F084599E9}"/>
                </a:ext>
              </a:extLst>
            </p:cNvPr>
            <p:cNvSpPr/>
            <p:nvPr userDrawn="1"/>
          </p:nvSpPr>
          <p:spPr>
            <a:xfrm>
              <a:off x="755576" y="3041540"/>
              <a:ext cx="68266" cy="67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grpSp>
        <p:nvGrpSpPr>
          <p:cNvPr id="6" name="Group 5">
            <a:extLst>
              <a:ext uri="{FF2B5EF4-FFF2-40B4-BE49-F238E27FC236}">
                <a16:creationId xmlns:a16="http://schemas.microsoft.com/office/drawing/2014/main" xmlns="" id="{D0B4DA96-CA8F-D445-B652-1ADCC356FB54}"/>
              </a:ext>
            </a:extLst>
          </p:cNvPr>
          <p:cNvGrpSpPr>
            <a:grpSpLocks/>
          </p:cNvGrpSpPr>
          <p:nvPr userDrawn="1"/>
        </p:nvGrpSpPr>
        <p:grpSpPr bwMode="auto">
          <a:xfrm>
            <a:off x="4532313" y="3041650"/>
            <a:ext cx="4019550" cy="71438"/>
            <a:chOff x="4532399" y="3041539"/>
            <a:chExt cx="4019420" cy="72000"/>
          </a:xfrm>
        </p:grpSpPr>
        <p:cxnSp>
          <p:nvCxnSpPr>
            <p:cNvPr id="7" name="Straight Connector 6">
              <a:extLst>
                <a:ext uri="{FF2B5EF4-FFF2-40B4-BE49-F238E27FC236}">
                  <a16:creationId xmlns:a16="http://schemas.microsoft.com/office/drawing/2014/main" xmlns="" id="{141447A3-D3C0-C94D-BE65-530098046A0B}"/>
                </a:ext>
              </a:extLst>
            </p:cNvPr>
            <p:cNvCxnSpPr>
              <a:cxnSpLocks/>
            </p:cNvCxnSpPr>
            <p:nvPr userDrawn="1"/>
          </p:nvCxnSpPr>
          <p:spPr>
            <a:xfrm>
              <a:off x="4532399" y="3075139"/>
              <a:ext cx="3981321"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xmlns="" id="{DCD5EDE3-3245-664A-8FD0-FD830209993A}"/>
                </a:ext>
              </a:extLst>
            </p:cNvPr>
            <p:cNvSpPr/>
            <p:nvPr userDrawn="1"/>
          </p:nvSpPr>
          <p:spPr>
            <a:xfrm>
              <a:off x="8480383" y="3041539"/>
              <a:ext cx="71436" cy="72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grpSp>
        <p:nvGrpSpPr>
          <p:cNvPr id="9" name="Group 8">
            <a:extLst>
              <a:ext uri="{FF2B5EF4-FFF2-40B4-BE49-F238E27FC236}">
                <a16:creationId xmlns:a16="http://schemas.microsoft.com/office/drawing/2014/main" xmlns="" id="{0721FD18-09EA-BE42-9C4C-0B3A6C4A48DC}"/>
              </a:ext>
            </a:extLst>
          </p:cNvPr>
          <p:cNvGrpSpPr>
            <a:grpSpLocks/>
          </p:cNvGrpSpPr>
          <p:nvPr userDrawn="1"/>
        </p:nvGrpSpPr>
        <p:grpSpPr bwMode="auto">
          <a:xfrm>
            <a:off x="7200900" y="0"/>
            <a:ext cx="107950" cy="2378075"/>
            <a:chOff x="7128288" y="0"/>
            <a:chExt cx="108000" cy="2378698"/>
          </a:xfrm>
        </p:grpSpPr>
        <p:cxnSp>
          <p:nvCxnSpPr>
            <p:cNvPr id="10" name="Straight Connector 9">
              <a:extLst>
                <a:ext uri="{FF2B5EF4-FFF2-40B4-BE49-F238E27FC236}">
                  <a16:creationId xmlns:a16="http://schemas.microsoft.com/office/drawing/2014/main" xmlns="" id="{FB003196-3C1D-F445-A594-2F6CCA7EAC4B}"/>
                </a:ext>
              </a:extLst>
            </p:cNvPr>
            <p:cNvCxnSpPr>
              <a:cxnSpLocks/>
            </p:cNvCxnSpPr>
            <p:nvPr userDrawn="1"/>
          </p:nvCxnSpPr>
          <p:spPr>
            <a:xfrm>
              <a:off x="7182288" y="0"/>
              <a:ext cx="0" cy="230406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ED0D503F-A40C-4B44-AC70-AE4A9903FD09}"/>
                </a:ext>
              </a:extLst>
            </p:cNvPr>
            <p:cNvSpPr/>
            <p:nvPr userDrawn="1"/>
          </p:nvSpPr>
          <p:spPr>
            <a:xfrm rot="5400000">
              <a:off x="7128299" y="2270709"/>
              <a:ext cx="107978"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spTree>
    <p:extLst>
      <p:ext uri="{BB962C8B-B14F-4D97-AF65-F5344CB8AC3E}">
        <p14:creationId xmlns:p14="http://schemas.microsoft.com/office/powerpoint/2010/main" xmlns="" val="3698245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1+#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6" name="Espace réservé du texte 5">
            <a:extLst/>
          </p:cNvPr>
          <p:cNvSpPr>
            <a:spLocks noGrp="1"/>
          </p:cNvSpPr>
          <p:nvPr>
            <p:ph type="body" sz="quarter" idx="10"/>
          </p:nvPr>
        </p:nvSpPr>
        <p:spPr>
          <a:xfrm>
            <a:off x="324619" y="339502"/>
            <a:ext cx="3527301" cy="720082"/>
          </a:xfrm>
          <a:prstGeom prst="rect">
            <a:avLst/>
          </a:prstGeom>
        </p:spPr>
        <p:txBody>
          <a:bodyPr/>
          <a:lstStyle>
            <a:lvl1pPr marL="0" indent="0">
              <a:lnSpc>
                <a:spcPts val="2500"/>
              </a:lnSpc>
              <a:spcBef>
                <a:spcPts val="0"/>
              </a:spcBef>
              <a:buNone/>
              <a:defRPr sz="26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8" name="Espace réservé du texte 7">
            <a:extLst/>
          </p:cNvPr>
          <p:cNvSpPr>
            <a:spLocks noGrp="1"/>
          </p:cNvSpPr>
          <p:nvPr>
            <p:ph type="body" sz="quarter" idx="11"/>
          </p:nvPr>
        </p:nvSpPr>
        <p:spPr>
          <a:xfrm>
            <a:off x="4067945" y="1635646"/>
            <a:ext cx="3024336" cy="2278186"/>
          </a:xfrm>
          <a:prstGeom prst="rect">
            <a:avLst/>
          </a:prstGeom>
        </p:spPr>
        <p:txBody>
          <a:bodyPr/>
          <a:lstStyle>
            <a:lvl1pPr marL="0" indent="0">
              <a:lnSpc>
                <a:spcPts val="1800"/>
              </a:lnSpc>
              <a:spcBef>
                <a:spcPts val="312"/>
              </a:spcBef>
              <a:buNone/>
              <a:defRPr sz="13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9" name="Espace réservé du texte 7">
            <a:extLst/>
          </p:cNvPr>
          <p:cNvSpPr>
            <a:spLocks noGrp="1"/>
          </p:cNvSpPr>
          <p:nvPr>
            <p:ph type="body" sz="quarter" idx="12"/>
          </p:nvPr>
        </p:nvSpPr>
        <p:spPr>
          <a:xfrm>
            <a:off x="4067945" y="1347614"/>
            <a:ext cx="3024336" cy="288031"/>
          </a:xfrm>
          <a:prstGeom prst="rect">
            <a:avLst/>
          </a:prstGeom>
        </p:spPr>
        <p:txBody>
          <a:bodyPr/>
          <a:lstStyle>
            <a:lvl1pPr marL="0" indent="0">
              <a:lnSpc>
                <a:spcPts val="1800"/>
              </a:lnSpc>
              <a:spcBef>
                <a:spcPts val="312"/>
              </a:spcBef>
              <a:buNone/>
              <a:defRPr sz="14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1" name="Espace réservé pour une image  10">
            <a:extLst/>
          </p:cNvPr>
          <p:cNvSpPr>
            <a:spLocks noGrp="1"/>
          </p:cNvSpPr>
          <p:nvPr>
            <p:ph type="pic" sz="quarter" idx="13"/>
          </p:nvPr>
        </p:nvSpPr>
        <p:spPr>
          <a:xfrm>
            <a:off x="6995" y="1347614"/>
            <a:ext cx="3844925" cy="2565400"/>
          </a:xfrm>
          <a:prstGeom prst="rect">
            <a:avLst/>
          </a:prstGeom>
        </p:spPr>
        <p:txBody>
          <a:bodyPr/>
          <a:lstStyle>
            <a:lvl1pPr marL="0" indent="0">
              <a:buNone/>
              <a:defRPr sz="1300" b="0">
                <a:solidFill>
                  <a:schemeClr val="tx1"/>
                </a:solidFill>
                <a:latin typeface="+mj-lt"/>
              </a:defRPr>
            </a:lvl1pPr>
          </a:lstStyle>
          <a:p>
            <a:pPr lvl="0"/>
            <a:r>
              <a:rPr lang="en-US" noProof="0" smtClean="0"/>
              <a:t>Click icon to add picture</a:t>
            </a:r>
            <a:endParaRPr lang="fr-FR" noProof="0" dirty="0"/>
          </a:p>
        </p:txBody>
      </p:sp>
    </p:spTree>
    <p:extLst>
      <p:ext uri="{BB962C8B-B14F-4D97-AF65-F5344CB8AC3E}">
        <p14:creationId xmlns:p14="http://schemas.microsoft.com/office/powerpoint/2010/main" xmlns="" val="77893542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4" name="Espace réservé du texte 5">
            <a:extLst/>
          </p:cNvPr>
          <p:cNvSpPr>
            <a:spLocks noGrp="1"/>
          </p:cNvSpPr>
          <p:nvPr>
            <p:ph type="body" sz="quarter" idx="10"/>
          </p:nvPr>
        </p:nvSpPr>
        <p:spPr>
          <a:xfrm>
            <a:off x="324619" y="339502"/>
            <a:ext cx="3527301" cy="720082"/>
          </a:xfrm>
          <a:prstGeom prst="rect">
            <a:avLst/>
          </a:prstGeom>
        </p:spPr>
        <p:txBody>
          <a:bodyPr/>
          <a:lstStyle>
            <a:lvl1pPr marL="0" indent="0">
              <a:lnSpc>
                <a:spcPts val="2500"/>
              </a:lnSpc>
              <a:spcBef>
                <a:spcPts val="0"/>
              </a:spcBef>
              <a:buNone/>
              <a:defRPr sz="26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5" name="Espace réservé du texte 7">
            <a:extLst/>
          </p:cNvPr>
          <p:cNvSpPr>
            <a:spLocks noGrp="1"/>
          </p:cNvSpPr>
          <p:nvPr>
            <p:ph type="body" sz="quarter" idx="11"/>
          </p:nvPr>
        </p:nvSpPr>
        <p:spPr>
          <a:xfrm>
            <a:off x="899592" y="1995686"/>
            <a:ext cx="1872208" cy="2278186"/>
          </a:xfrm>
          <a:prstGeom prst="rect">
            <a:avLst/>
          </a:prstGeom>
        </p:spPr>
        <p:txBody>
          <a:bodyPr/>
          <a:lstStyle>
            <a:lvl1pPr marL="0" indent="0">
              <a:lnSpc>
                <a:spcPts val="1800"/>
              </a:lnSpc>
              <a:spcBef>
                <a:spcPts val="312"/>
              </a:spcBef>
              <a:buNone/>
              <a:defRPr sz="13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6" name="Espace réservé du texte 7">
            <a:extLst/>
          </p:cNvPr>
          <p:cNvSpPr>
            <a:spLocks noGrp="1"/>
          </p:cNvSpPr>
          <p:nvPr>
            <p:ph type="body" sz="quarter" idx="12"/>
          </p:nvPr>
        </p:nvSpPr>
        <p:spPr>
          <a:xfrm>
            <a:off x="899592" y="1707654"/>
            <a:ext cx="1872208" cy="288031"/>
          </a:xfrm>
          <a:prstGeom prst="rect">
            <a:avLst/>
          </a:prstGeom>
        </p:spPr>
        <p:txBody>
          <a:bodyPr/>
          <a:lstStyle>
            <a:lvl1pPr marL="0" indent="0">
              <a:lnSpc>
                <a:spcPts val="1800"/>
              </a:lnSpc>
              <a:spcBef>
                <a:spcPts val="312"/>
              </a:spcBef>
              <a:buNone/>
              <a:defRPr sz="14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8" name="Espace réservé du graphique 7">
            <a:extLst/>
          </p:cNvPr>
          <p:cNvSpPr>
            <a:spLocks noGrp="1"/>
          </p:cNvSpPr>
          <p:nvPr>
            <p:ph type="chart" sz="quarter" idx="13"/>
          </p:nvPr>
        </p:nvSpPr>
        <p:spPr>
          <a:xfrm>
            <a:off x="3347864" y="1131590"/>
            <a:ext cx="3456384" cy="3142282"/>
          </a:xfrm>
          <a:prstGeom prst="rect">
            <a:avLst/>
          </a:prstGeom>
        </p:spPr>
        <p:txBody>
          <a:bodyPr/>
          <a:lstStyle>
            <a:lvl1pPr marL="0" indent="0">
              <a:buNone/>
              <a:defRPr sz="1300" b="0">
                <a:solidFill>
                  <a:schemeClr val="tx1"/>
                </a:solidFill>
                <a:latin typeface="+mj-lt"/>
              </a:defRPr>
            </a:lvl1pPr>
          </a:lstStyle>
          <a:p>
            <a:pPr lvl="0"/>
            <a:r>
              <a:rPr lang="en-US" noProof="0" smtClean="0"/>
              <a:t>Click icon to add chart</a:t>
            </a:r>
            <a:endParaRPr lang="fr-FR" noProof="0" dirty="0"/>
          </a:p>
        </p:txBody>
      </p:sp>
    </p:spTree>
    <p:extLst>
      <p:ext uri="{BB962C8B-B14F-4D97-AF65-F5344CB8AC3E}">
        <p14:creationId xmlns:p14="http://schemas.microsoft.com/office/powerpoint/2010/main" xmlns="" val="398674130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8" name="Espace réservé du texte 5">
            <a:extLst/>
          </p:cNvPr>
          <p:cNvSpPr>
            <a:spLocks noGrp="1"/>
          </p:cNvSpPr>
          <p:nvPr>
            <p:ph type="body" sz="quarter" idx="11"/>
          </p:nvPr>
        </p:nvSpPr>
        <p:spPr>
          <a:xfrm>
            <a:off x="324619" y="1445692"/>
            <a:ext cx="2699210" cy="333970"/>
          </a:xfrm>
          <a:prstGeom prst="rect">
            <a:avLst/>
          </a:prstGeom>
        </p:spPr>
        <p:txBody>
          <a:bodyPr/>
          <a:lstStyle>
            <a:lvl1pPr marL="0" indent="0">
              <a:lnSpc>
                <a:spcPts val="2500"/>
              </a:lnSpc>
              <a:spcBef>
                <a:spcPts val="0"/>
              </a:spcBef>
              <a:buNone/>
              <a:defRPr sz="2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9" name="Espace réservé du texte 5">
            <a:extLst/>
          </p:cNvPr>
          <p:cNvSpPr>
            <a:spLocks noGrp="1"/>
          </p:cNvSpPr>
          <p:nvPr>
            <p:ph type="body" sz="quarter" idx="12"/>
          </p:nvPr>
        </p:nvSpPr>
        <p:spPr>
          <a:xfrm>
            <a:off x="325498" y="1783870"/>
            <a:ext cx="2699210" cy="2300048"/>
          </a:xfrm>
          <a:prstGeom prst="rect">
            <a:avLst/>
          </a:prstGeom>
        </p:spPr>
        <p:txBody>
          <a:bodyPr/>
          <a:lstStyle>
            <a:lvl1pPr marL="285750" marR="0" indent="-285750" algn="l" defTabSz="914400" rtl="0" eaLnBrk="1" fontAlgn="auto" latinLnBrk="0" hangingPunct="1">
              <a:lnSpc>
                <a:spcPts val="2500"/>
              </a:lnSpc>
              <a:spcBef>
                <a:spcPts val="0"/>
              </a:spcBef>
              <a:spcAft>
                <a:spcPts val="0"/>
              </a:spcAft>
              <a:buClrTx/>
              <a:buSzTx/>
              <a:buFont typeface="Arial" panose="020B0604020202020204" pitchFamily="34" charset="0"/>
              <a:buChar char="•"/>
              <a:tabLst/>
              <a:defRPr sz="1500" b="0">
                <a:solidFill>
                  <a:schemeClr val="tx1"/>
                </a:solidFill>
                <a:latin typeface="+mj-lt"/>
              </a:defRPr>
            </a:lvl1pPr>
            <a:lvl2pPr marL="266700" indent="0">
              <a:buNone/>
              <a:defRPr/>
            </a:lvl2pPr>
            <a:lvl3pPr marL="246062" indent="0">
              <a:lnSpc>
                <a:spcPts val="150"/>
              </a:lnSpc>
              <a:buNone/>
              <a:defRPr sz="900">
                <a:solidFill>
                  <a:srgbClr val="AE1022"/>
                </a:solidFill>
                <a:latin typeface="+mj-lt"/>
              </a:defRPr>
            </a:lvl3pPr>
            <a:lvl4pPr marL="809625" indent="0">
              <a:buNone/>
              <a:defRPr/>
            </a:lvl4pPr>
            <a:lvl5pPr marL="1076325"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Espace réservé du texte 5">
            <a:extLst/>
          </p:cNvPr>
          <p:cNvSpPr>
            <a:spLocks noGrp="1"/>
          </p:cNvSpPr>
          <p:nvPr>
            <p:ph type="body" sz="quarter" idx="13"/>
          </p:nvPr>
        </p:nvSpPr>
        <p:spPr>
          <a:xfrm>
            <a:off x="3406780" y="1087066"/>
            <a:ext cx="2752527" cy="216024"/>
          </a:xfrm>
          <a:prstGeom prst="rect">
            <a:avLst/>
          </a:prstGeom>
        </p:spPr>
        <p:txBody>
          <a:bodyPr anchor="ctr"/>
          <a:lstStyle>
            <a:lvl1pPr marL="0" indent="0">
              <a:lnSpc>
                <a:spcPts val="2500"/>
              </a:lnSpc>
              <a:spcBef>
                <a:spcPts val="0"/>
              </a:spcBef>
              <a:buNone/>
              <a:defRPr sz="1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1" name="Espace réservé du texte 5">
            <a:extLst/>
          </p:cNvPr>
          <p:cNvSpPr>
            <a:spLocks noGrp="1"/>
          </p:cNvSpPr>
          <p:nvPr>
            <p:ph type="body" sz="quarter" idx="14"/>
          </p:nvPr>
        </p:nvSpPr>
        <p:spPr>
          <a:xfrm>
            <a:off x="3406780" y="1388842"/>
            <a:ext cx="2752527" cy="1069104"/>
          </a:xfrm>
          <a:prstGeom prst="rect">
            <a:avLst/>
          </a:prstGeom>
        </p:spPr>
        <p:txBody>
          <a:bodyPr anchor="t"/>
          <a:lstStyle>
            <a:lvl1pPr marL="0" indent="0">
              <a:lnSpc>
                <a:spcPts val="1800"/>
              </a:lnSpc>
              <a:spcBef>
                <a:spcPts val="312"/>
              </a:spcBef>
              <a:buNone/>
              <a:defRPr sz="13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2" name="Espace réservé du texte 5">
            <a:extLst/>
          </p:cNvPr>
          <p:cNvSpPr>
            <a:spLocks noGrp="1"/>
          </p:cNvSpPr>
          <p:nvPr>
            <p:ph type="body" sz="quarter" idx="15"/>
          </p:nvPr>
        </p:nvSpPr>
        <p:spPr>
          <a:xfrm>
            <a:off x="3406780" y="2543698"/>
            <a:ext cx="2752527" cy="216024"/>
          </a:xfrm>
          <a:prstGeom prst="rect">
            <a:avLst/>
          </a:prstGeom>
        </p:spPr>
        <p:txBody>
          <a:bodyPr anchor="ctr"/>
          <a:lstStyle>
            <a:lvl1pPr marL="0" indent="0">
              <a:lnSpc>
                <a:spcPts val="2500"/>
              </a:lnSpc>
              <a:spcBef>
                <a:spcPts val="0"/>
              </a:spcBef>
              <a:buNone/>
              <a:defRPr sz="1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3" name="Espace réservé du texte 5">
            <a:extLst/>
          </p:cNvPr>
          <p:cNvSpPr>
            <a:spLocks noGrp="1"/>
          </p:cNvSpPr>
          <p:nvPr>
            <p:ph type="body" sz="quarter" idx="16"/>
          </p:nvPr>
        </p:nvSpPr>
        <p:spPr>
          <a:xfrm>
            <a:off x="3406780" y="2845474"/>
            <a:ext cx="2752527" cy="1238444"/>
          </a:xfrm>
          <a:prstGeom prst="rect">
            <a:avLst/>
          </a:prstGeom>
        </p:spPr>
        <p:txBody>
          <a:bodyPr anchor="t"/>
          <a:lstStyle>
            <a:lvl1pPr marL="0" indent="0">
              <a:lnSpc>
                <a:spcPts val="1800"/>
              </a:lnSpc>
              <a:spcBef>
                <a:spcPts val="312"/>
              </a:spcBef>
              <a:buNone/>
              <a:defRPr sz="10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4" name="Espace réservé du texte 5">
            <a:extLst/>
          </p:cNvPr>
          <p:cNvSpPr>
            <a:spLocks noGrp="1"/>
          </p:cNvSpPr>
          <p:nvPr>
            <p:ph type="body" sz="quarter" idx="10"/>
          </p:nvPr>
        </p:nvSpPr>
        <p:spPr>
          <a:xfrm>
            <a:off x="324619" y="339502"/>
            <a:ext cx="3527301" cy="720082"/>
          </a:xfrm>
          <a:prstGeom prst="rect">
            <a:avLst/>
          </a:prstGeom>
        </p:spPr>
        <p:txBody>
          <a:bodyPr/>
          <a:lstStyle>
            <a:lvl1pPr marL="0" indent="0">
              <a:lnSpc>
                <a:spcPts val="2500"/>
              </a:lnSpc>
              <a:spcBef>
                <a:spcPts val="0"/>
              </a:spcBef>
              <a:buNone/>
              <a:defRPr sz="26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Tree>
    <p:extLst>
      <p:ext uri="{BB962C8B-B14F-4D97-AF65-F5344CB8AC3E}">
        <p14:creationId xmlns:p14="http://schemas.microsoft.com/office/powerpoint/2010/main" xmlns="" val="42297346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5" name="Espace réservé du texte 5">
            <a:extLst/>
          </p:cNvPr>
          <p:cNvSpPr>
            <a:spLocks noGrp="1"/>
          </p:cNvSpPr>
          <p:nvPr>
            <p:ph type="body" sz="quarter" idx="10"/>
          </p:nvPr>
        </p:nvSpPr>
        <p:spPr>
          <a:xfrm>
            <a:off x="324619" y="339502"/>
            <a:ext cx="3527301" cy="720082"/>
          </a:xfrm>
          <a:prstGeom prst="rect">
            <a:avLst/>
          </a:prstGeom>
        </p:spPr>
        <p:txBody>
          <a:bodyPr/>
          <a:lstStyle>
            <a:lvl1pPr marL="0" indent="0">
              <a:lnSpc>
                <a:spcPts val="2500"/>
              </a:lnSpc>
              <a:spcBef>
                <a:spcPts val="0"/>
              </a:spcBef>
              <a:buNone/>
              <a:defRPr sz="26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 name="Espace réservé pour une image  2">
            <a:extLst/>
          </p:cNvPr>
          <p:cNvSpPr>
            <a:spLocks noGrp="1"/>
          </p:cNvSpPr>
          <p:nvPr>
            <p:ph type="pic" sz="quarter" idx="11"/>
          </p:nvPr>
        </p:nvSpPr>
        <p:spPr>
          <a:xfrm>
            <a:off x="666750" y="1347614"/>
            <a:ext cx="2160588" cy="1439862"/>
          </a:xfrm>
          <a:prstGeom prst="rect">
            <a:avLst/>
          </a:prstGeom>
        </p:spPr>
        <p:txBody>
          <a:bodyPr/>
          <a:lstStyle>
            <a:lvl1pPr marL="0" indent="0">
              <a:buNone/>
              <a:defRPr sz="1300" b="0">
                <a:solidFill>
                  <a:schemeClr val="tx1"/>
                </a:solidFill>
                <a:latin typeface="+mj-lt"/>
              </a:defRPr>
            </a:lvl1pPr>
          </a:lstStyle>
          <a:p>
            <a:pPr lvl="0"/>
            <a:r>
              <a:rPr lang="en-US" noProof="0" smtClean="0"/>
              <a:t>Click icon to add picture</a:t>
            </a:r>
            <a:endParaRPr lang="fr-FR" noProof="0" dirty="0"/>
          </a:p>
        </p:txBody>
      </p:sp>
      <p:sp>
        <p:nvSpPr>
          <p:cNvPr id="27" name="Espace réservé pour une image  2">
            <a:extLst/>
          </p:cNvPr>
          <p:cNvSpPr>
            <a:spLocks noGrp="1"/>
          </p:cNvSpPr>
          <p:nvPr>
            <p:ph type="pic" sz="quarter" idx="12"/>
          </p:nvPr>
        </p:nvSpPr>
        <p:spPr>
          <a:xfrm>
            <a:off x="3043362" y="1347614"/>
            <a:ext cx="2160588" cy="1439862"/>
          </a:xfrm>
          <a:prstGeom prst="rect">
            <a:avLst/>
          </a:prstGeom>
        </p:spPr>
        <p:txBody>
          <a:bodyPr/>
          <a:lstStyle>
            <a:lvl1pPr marL="0" indent="0">
              <a:buNone/>
              <a:defRPr sz="1300" b="0">
                <a:solidFill>
                  <a:schemeClr val="tx1"/>
                </a:solidFill>
                <a:latin typeface="+mj-lt"/>
              </a:defRPr>
            </a:lvl1pPr>
          </a:lstStyle>
          <a:p>
            <a:pPr lvl="0"/>
            <a:r>
              <a:rPr lang="en-US" noProof="0" smtClean="0"/>
              <a:t>Click icon to add picture</a:t>
            </a:r>
            <a:endParaRPr lang="fr-FR" noProof="0" dirty="0"/>
          </a:p>
        </p:txBody>
      </p:sp>
      <p:sp>
        <p:nvSpPr>
          <p:cNvPr id="28" name="Espace réservé pour une image  2">
            <a:extLst/>
          </p:cNvPr>
          <p:cNvSpPr>
            <a:spLocks noGrp="1"/>
          </p:cNvSpPr>
          <p:nvPr>
            <p:ph type="pic" sz="quarter" idx="13"/>
          </p:nvPr>
        </p:nvSpPr>
        <p:spPr>
          <a:xfrm>
            <a:off x="5419382" y="1347614"/>
            <a:ext cx="2160588" cy="1439862"/>
          </a:xfrm>
          <a:prstGeom prst="rect">
            <a:avLst/>
          </a:prstGeom>
        </p:spPr>
        <p:txBody>
          <a:bodyPr/>
          <a:lstStyle>
            <a:lvl1pPr marL="0" indent="0">
              <a:buNone/>
              <a:defRPr sz="1300" b="0">
                <a:solidFill>
                  <a:schemeClr val="tx1"/>
                </a:solidFill>
                <a:latin typeface="+mj-lt"/>
              </a:defRPr>
            </a:lvl1pPr>
          </a:lstStyle>
          <a:p>
            <a:pPr lvl="0"/>
            <a:r>
              <a:rPr lang="en-US" noProof="0" smtClean="0"/>
              <a:t>Click icon to add picture</a:t>
            </a:r>
            <a:endParaRPr lang="fr-FR" noProof="0" dirty="0"/>
          </a:p>
        </p:txBody>
      </p:sp>
      <p:sp>
        <p:nvSpPr>
          <p:cNvPr id="29" name="Espace réservé du texte 5">
            <a:extLst/>
          </p:cNvPr>
          <p:cNvSpPr>
            <a:spLocks noGrp="1"/>
          </p:cNvSpPr>
          <p:nvPr>
            <p:ph type="body" sz="quarter" idx="15"/>
          </p:nvPr>
        </p:nvSpPr>
        <p:spPr>
          <a:xfrm>
            <a:off x="595337" y="3003798"/>
            <a:ext cx="2232001" cy="216024"/>
          </a:xfrm>
          <a:prstGeom prst="rect">
            <a:avLst/>
          </a:prstGeom>
        </p:spPr>
        <p:txBody>
          <a:bodyPr anchor="ctr"/>
          <a:lstStyle>
            <a:lvl1pPr marL="0" indent="0">
              <a:lnSpc>
                <a:spcPts val="2500"/>
              </a:lnSpc>
              <a:spcBef>
                <a:spcPts val="0"/>
              </a:spcBef>
              <a:buNone/>
              <a:defRPr sz="1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0" name="Espace réservé du texte 5">
            <a:extLst/>
          </p:cNvPr>
          <p:cNvSpPr>
            <a:spLocks noGrp="1"/>
          </p:cNvSpPr>
          <p:nvPr>
            <p:ph type="body" sz="quarter" idx="16"/>
          </p:nvPr>
        </p:nvSpPr>
        <p:spPr>
          <a:xfrm>
            <a:off x="595337" y="3287158"/>
            <a:ext cx="2232001" cy="734388"/>
          </a:xfrm>
          <a:prstGeom prst="rect">
            <a:avLst/>
          </a:prstGeom>
        </p:spPr>
        <p:txBody>
          <a:bodyPr anchor="t"/>
          <a:lstStyle>
            <a:lvl1pPr marL="0" indent="0">
              <a:lnSpc>
                <a:spcPts val="1800"/>
              </a:lnSpc>
              <a:spcBef>
                <a:spcPts val="312"/>
              </a:spcBef>
              <a:buNone/>
              <a:defRPr sz="10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1" name="Espace réservé du texte 5">
            <a:extLst/>
          </p:cNvPr>
          <p:cNvSpPr>
            <a:spLocks noGrp="1"/>
          </p:cNvSpPr>
          <p:nvPr>
            <p:ph type="body" sz="quarter" idx="17"/>
          </p:nvPr>
        </p:nvSpPr>
        <p:spPr>
          <a:xfrm>
            <a:off x="3021753" y="2997865"/>
            <a:ext cx="2232001" cy="216024"/>
          </a:xfrm>
          <a:prstGeom prst="rect">
            <a:avLst/>
          </a:prstGeom>
        </p:spPr>
        <p:txBody>
          <a:bodyPr anchor="ctr"/>
          <a:lstStyle>
            <a:lvl1pPr marL="0" indent="0">
              <a:lnSpc>
                <a:spcPts val="2500"/>
              </a:lnSpc>
              <a:spcBef>
                <a:spcPts val="0"/>
              </a:spcBef>
              <a:buNone/>
              <a:defRPr sz="1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2" name="Espace réservé du texte 5">
            <a:extLst/>
          </p:cNvPr>
          <p:cNvSpPr>
            <a:spLocks noGrp="1"/>
          </p:cNvSpPr>
          <p:nvPr>
            <p:ph type="body" sz="quarter" idx="18"/>
          </p:nvPr>
        </p:nvSpPr>
        <p:spPr>
          <a:xfrm>
            <a:off x="3021753" y="3281225"/>
            <a:ext cx="2232001" cy="734388"/>
          </a:xfrm>
          <a:prstGeom prst="rect">
            <a:avLst/>
          </a:prstGeom>
        </p:spPr>
        <p:txBody>
          <a:bodyPr anchor="t"/>
          <a:lstStyle>
            <a:lvl1pPr marL="0" indent="0">
              <a:lnSpc>
                <a:spcPts val="1800"/>
              </a:lnSpc>
              <a:spcBef>
                <a:spcPts val="312"/>
              </a:spcBef>
              <a:buNone/>
              <a:defRPr sz="10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3" name="Espace réservé du texte 5">
            <a:extLst/>
          </p:cNvPr>
          <p:cNvSpPr>
            <a:spLocks noGrp="1"/>
          </p:cNvSpPr>
          <p:nvPr>
            <p:ph type="body" sz="quarter" idx="19"/>
          </p:nvPr>
        </p:nvSpPr>
        <p:spPr>
          <a:xfrm>
            <a:off x="5419382" y="2986010"/>
            <a:ext cx="2232001" cy="216024"/>
          </a:xfrm>
          <a:prstGeom prst="rect">
            <a:avLst/>
          </a:prstGeom>
        </p:spPr>
        <p:txBody>
          <a:bodyPr anchor="ctr"/>
          <a:lstStyle>
            <a:lvl1pPr marL="0" indent="0">
              <a:lnSpc>
                <a:spcPts val="2500"/>
              </a:lnSpc>
              <a:spcBef>
                <a:spcPts val="0"/>
              </a:spcBef>
              <a:buNone/>
              <a:defRPr sz="1000" b="1">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34" name="Espace réservé du texte 5">
            <a:extLst/>
          </p:cNvPr>
          <p:cNvSpPr>
            <a:spLocks noGrp="1"/>
          </p:cNvSpPr>
          <p:nvPr>
            <p:ph type="body" sz="quarter" idx="20"/>
          </p:nvPr>
        </p:nvSpPr>
        <p:spPr>
          <a:xfrm>
            <a:off x="5419382" y="3269369"/>
            <a:ext cx="2232001" cy="746243"/>
          </a:xfrm>
          <a:prstGeom prst="rect">
            <a:avLst/>
          </a:prstGeom>
        </p:spPr>
        <p:txBody>
          <a:bodyPr anchor="t"/>
          <a:lstStyle>
            <a:lvl1pPr marL="0" indent="0">
              <a:lnSpc>
                <a:spcPts val="1800"/>
              </a:lnSpc>
              <a:spcBef>
                <a:spcPts val="312"/>
              </a:spcBef>
              <a:buNone/>
              <a:defRPr sz="10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Tree>
    <p:extLst>
      <p:ext uri="{BB962C8B-B14F-4D97-AF65-F5344CB8AC3E}">
        <p14:creationId xmlns:p14="http://schemas.microsoft.com/office/powerpoint/2010/main" xmlns="" val="145284924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général">
    <p:spTree>
      <p:nvGrpSpPr>
        <p:cNvPr id="1" name=""/>
        <p:cNvGrpSpPr/>
        <p:nvPr/>
      </p:nvGrpSpPr>
      <p:grpSpPr>
        <a:xfrm>
          <a:off x="0" y="0"/>
          <a:ext cx="0" cy="0"/>
          <a:chOff x="0" y="0"/>
          <a:chExt cx="0" cy="0"/>
        </a:xfrm>
      </p:grpSpPr>
      <p:sp>
        <p:nvSpPr>
          <p:cNvPr id="3" name="Espace réservé du texte 5">
            <a:extLst/>
          </p:cNvPr>
          <p:cNvSpPr>
            <a:spLocks noGrp="1"/>
          </p:cNvSpPr>
          <p:nvPr>
            <p:ph type="body" sz="quarter" idx="10"/>
          </p:nvPr>
        </p:nvSpPr>
        <p:spPr>
          <a:xfrm>
            <a:off x="324619" y="339502"/>
            <a:ext cx="3527301" cy="720082"/>
          </a:xfrm>
          <a:prstGeom prst="rect">
            <a:avLst/>
          </a:prstGeom>
        </p:spPr>
        <p:txBody>
          <a:bodyPr/>
          <a:lstStyle>
            <a:lvl1pPr marL="0" indent="0">
              <a:lnSpc>
                <a:spcPts val="2500"/>
              </a:lnSpc>
              <a:spcBef>
                <a:spcPts val="0"/>
              </a:spcBef>
              <a:buNone/>
              <a:defRPr sz="2600" b="0">
                <a:solidFill>
                  <a:schemeClr val="tx1"/>
                </a:solidFill>
                <a:latin typeface="+mj-lt"/>
              </a:defRPr>
            </a:lvl1pPr>
            <a:lvl2pPr marL="266700" indent="0">
              <a:buNone/>
              <a:defRPr/>
            </a:lvl2pPr>
            <a:lvl3pPr marL="531812" indent="0">
              <a:buNone/>
              <a:defRPr/>
            </a:lvl3pPr>
            <a:lvl4pPr marL="809625" indent="0">
              <a:buNone/>
              <a:defRPr/>
            </a:lvl4pPr>
            <a:lvl5pPr marL="1076325" indent="0">
              <a:buNone/>
              <a:defRPr/>
            </a:lvl5pPr>
          </a:lstStyle>
          <a:p>
            <a:pPr lvl="0"/>
            <a:r>
              <a:rPr lang="en-US" smtClean="0"/>
              <a:t>Click to edit Master text styles</a:t>
            </a:r>
          </a:p>
        </p:txBody>
      </p:sp>
      <p:sp>
        <p:nvSpPr>
          <p:cNvPr id="13" name="Espace réservé du contenu 12">
            <a:extLst/>
          </p:cNvPr>
          <p:cNvSpPr>
            <a:spLocks noGrp="1"/>
          </p:cNvSpPr>
          <p:nvPr>
            <p:ph sz="quarter" idx="11"/>
          </p:nvPr>
        </p:nvSpPr>
        <p:spPr>
          <a:xfrm>
            <a:off x="323850" y="1203325"/>
            <a:ext cx="7776542" cy="3097213"/>
          </a:xfrm>
          <a:prstGeom prst="rect">
            <a:avLst/>
          </a:prstGeom>
        </p:spPr>
        <p:txBody>
          <a:bodyPr/>
          <a:lstStyle>
            <a:lvl1pPr marL="0" indent="0">
              <a:buNone/>
              <a:defRPr sz="1200">
                <a:solidFill>
                  <a:schemeClr val="tx1">
                    <a:lumMod val="95000"/>
                    <a:lumOff val="5000"/>
                  </a:schemeClr>
                </a:solidFill>
                <a:latin typeface="+mj-lt"/>
              </a:defRPr>
            </a:lvl1pPr>
            <a:lvl2pPr marL="266700" indent="0">
              <a:buNone/>
              <a:defRPr sz="1200">
                <a:solidFill>
                  <a:schemeClr val="tx1">
                    <a:lumMod val="95000"/>
                    <a:lumOff val="5000"/>
                  </a:schemeClr>
                </a:solidFill>
                <a:latin typeface="+mj-lt"/>
              </a:defRPr>
            </a:lvl2pPr>
            <a:lvl3pPr marL="531812" indent="0">
              <a:buNone/>
              <a:defRPr sz="1200">
                <a:solidFill>
                  <a:schemeClr val="tx1">
                    <a:lumMod val="95000"/>
                    <a:lumOff val="5000"/>
                  </a:schemeClr>
                </a:solidFill>
                <a:latin typeface="+mj-lt"/>
              </a:defRPr>
            </a:lvl3pPr>
            <a:lvl4pPr marL="809625" indent="0">
              <a:buNone/>
              <a:defRPr sz="1200">
                <a:solidFill>
                  <a:schemeClr val="tx1">
                    <a:lumMod val="95000"/>
                    <a:lumOff val="5000"/>
                  </a:schemeClr>
                </a:solidFill>
                <a:latin typeface="+mj-lt"/>
              </a:defRPr>
            </a:lvl4pPr>
            <a:lvl5pPr marL="1076325" indent="0">
              <a:buNone/>
              <a:defRPr sz="1200">
                <a:solidFill>
                  <a:schemeClr val="tx1">
                    <a:lumMod val="95000"/>
                    <a:lumOff val="5000"/>
                  </a:schemeClr>
                </a:solidFill>
                <a:latin typeface="+mj-lt"/>
              </a:defRPr>
            </a:lvl5pPr>
          </a:lstStyle>
          <a:p>
            <a:pPr lvl="0"/>
            <a:r>
              <a:rPr lang="en-US" smtClean="0"/>
              <a:t>Click to edit Master text styles</a:t>
            </a:r>
          </a:p>
        </p:txBody>
      </p:sp>
    </p:spTree>
    <p:extLst>
      <p:ext uri="{BB962C8B-B14F-4D97-AF65-F5344CB8AC3E}">
        <p14:creationId xmlns:p14="http://schemas.microsoft.com/office/powerpoint/2010/main" xmlns="" val="16681515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xmlns="" id="{71EDF7A4-55D1-2544-AD86-78DC6709EF30}"/>
              </a:ext>
            </a:extLst>
          </p:cNvPr>
          <p:cNvCxnSpPr>
            <a:cxnSpLocks/>
          </p:cNvCxnSpPr>
          <p:nvPr/>
        </p:nvCxnSpPr>
        <p:spPr>
          <a:xfrm>
            <a:off x="501650" y="4656138"/>
            <a:ext cx="8642350" cy="0"/>
          </a:xfrm>
          <a:prstGeom prst="line">
            <a:avLst/>
          </a:prstGeom>
          <a:ln>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xmlns="" id="{C694EEF6-DC2F-164B-B981-D3833890BF4B}"/>
              </a:ext>
            </a:extLst>
          </p:cNvPr>
          <p:cNvCxnSpPr>
            <a:cxnSpLocks/>
          </p:cNvCxnSpPr>
          <p:nvPr/>
        </p:nvCxnSpPr>
        <p:spPr>
          <a:xfrm>
            <a:off x="8243888" y="771525"/>
            <a:ext cx="0" cy="3884613"/>
          </a:xfrm>
          <a:prstGeom prst="line">
            <a:avLst/>
          </a:prstGeom>
          <a:ln>
            <a:solidFill>
              <a:srgbClr val="D3D3D3"/>
            </a:solidFill>
          </a:ln>
        </p:spPr>
        <p:style>
          <a:lnRef idx="1">
            <a:schemeClr val="accent1"/>
          </a:lnRef>
          <a:fillRef idx="0">
            <a:schemeClr val="accent1"/>
          </a:fillRef>
          <a:effectRef idx="0">
            <a:schemeClr val="accent1"/>
          </a:effectRef>
          <a:fontRef idx="minor">
            <a:schemeClr val="tx1"/>
          </a:fontRef>
        </p:style>
      </p:cxnSp>
      <p:pic>
        <p:nvPicPr>
          <p:cNvPr id="1028" name="Image 7">
            <a:extLst>
              <a:ext uri="{FF2B5EF4-FFF2-40B4-BE49-F238E27FC236}">
                <a16:creationId xmlns:a16="http://schemas.microsoft.com/office/drawing/2014/main" xmlns="" id="{9F47B62E-1654-CC44-94A7-618368241917}"/>
              </a:ext>
            </a:extLst>
          </p:cNvPr>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926388" y="268288"/>
            <a:ext cx="993775" cy="446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Connecteur droit 8">
            <a:extLst>
              <a:ext uri="{FF2B5EF4-FFF2-40B4-BE49-F238E27FC236}">
                <a16:creationId xmlns:a16="http://schemas.microsoft.com/office/drawing/2014/main" xmlns="" id="{C3733BC0-5498-8147-82E7-48C96DC88C60}"/>
              </a:ext>
            </a:extLst>
          </p:cNvPr>
          <p:cNvCxnSpPr>
            <a:cxnSpLocks/>
          </p:cNvCxnSpPr>
          <p:nvPr/>
        </p:nvCxnSpPr>
        <p:spPr>
          <a:xfrm>
            <a:off x="501650" y="4659313"/>
            <a:ext cx="0" cy="484187"/>
          </a:xfrm>
          <a:prstGeom prst="line">
            <a:avLst/>
          </a:prstGeom>
          <a:ln>
            <a:solidFill>
              <a:srgbClr val="D3D3D3"/>
            </a:solidFill>
          </a:ln>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xmlns="" id="{0480321C-A9F3-744E-BCD2-3CB7B82D927B}"/>
              </a:ext>
            </a:extLst>
          </p:cNvPr>
          <p:cNvSpPr/>
          <p:nvPr/>
        </p:nvSpPr>
        <p:spPr>
          <a:xfrm>
            <a:off x="395288" y="4551363"/>
            <a:ext cx="215900" cy="215900"/>
          </a:xfrm>
          <a:prstGeom prst="ellipse">
            <a:avLst/>
          </a:prstGeom>
          <a:solidFill>
            <a:srgbClr val="D0D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 name="Ellipse 10">
            <a:extLst>
              <a:ext uri="{FF2B5EF4-FFF2-40B4-BE49-F238E27FC236}">
                <a16:creationId xmlns:a16="http://schemas.microsoft.com/office/drawing/2014/main" xmlns="" id="{D61EC2B1-B724-2B49-BB00-34D4FE07E421}"/>
              </a:ext>
            </a:extLst>
          </p:cNvPr>
          <p:cNvSpPr/>
          <p:nvPr/>
        </p:nvSpPr>
        <p:spPr>
          <a:xfrm>
            <a:off x="8172450" y="4584700"/>
            <a:ext cx="144463" cy="144463"/>
          </a:xfrm>
          <a:prstGeom prst="ellipse">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Tree>
  </p:cSld>
  <p:clrMap bg1="lt1" tx1="dk1" bg2="lt2" tx2="dk2" accent1="accent1" accent2="accent2" accent3="accent3" accent4="accent4" accent5="accent5" accent6="accent6" hlink="hlink" folHlink="folHlink"/>
  <p:sldLayoutIdLst>
    <p:sldLayoutId id="2147483837" r:id="rId1"/>
    <p:sldLayoutId id="2147483832" r:id="rId2"/>
    <p:sldLayoutId id="2147483833" r:id="rId3"/>
    <p:sldLayoutId id="2147483834" r:id="rId4"/>
    <p:sldLayoutId id="2147483835" r:id="rId5"/>
    <p:sldLayoutId id="2147483836" r:id="rId6"/>
  </p:sldLayoutIdLst>
  <p:transition>
    <p:fade/>
  </p:transition>
  <p:hf hdr="0" ftr="0" dt="0"/>
  <p:txStyles>
    <p:titleStyle>
      <a:lvl1pPr algn="l" rtl="0" eaLnBrk="1" fontAlgn="base" hangingPunct="1">
        <a:spcBef>
          <a:spcPct val="0"/>
        </a:spcBef>
        <a:spcAft>
          <a:spcPct val="0"/>
        </a:spcAft>
        <a:defRPr sz="2400" b="1" kern="1200">
          <a:solidFill>
            <a:srgbClr val="008799"/>
          </a:solidFill>
          <a:latin typeface="Verdana"/>
          <a:ea typeface="Verdana" pitchFamily="34" charset="0"/>
          <a:cs typeface="Verdana"/>
        </a:defRPr>
      </a:lvl1pPr>
      <a:lvl2pPr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2pPr>
      <a:lvl3pPr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3pPr>
      <a:lvl4pPr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4pPr>
      <a:lvl5pPr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5pPr>
      <a:lvl6pPr marL="457200"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400" b="1">
          <a:solidFill>
            <a:srgbClr val="008799"/>
          </a:solidFill>
          <a:latin typeface="Verdana" pitchFamily="34" charset="0"/>
          <a:ea typeface="Verdana" pitchFamily="34" charset="0"/>
          <a:cs typeface="Verdana" pitchFamily="34" charset="0"/>
        </a:defRPr>
      </a:lvl9pPr>
    </p:titleStyle>
    <p:bodyStyle>
      <a:lvl1pPr marL="266700" indent="-266700" algn="l" rtl="0" eaLnBrk="1" fontAlgn="base" hangingPunct="1">
        <a:spcBef>
          <a:spcPct val="20000"/>
        </a:spcBef>
        <a:spcAft>
          <a:spcPct val="0"/>
        </a:spcAft>
        <a:buClr>
          <a:srgbClr val="D00040"/>
        </a:buClr>
        <a:buFont typeface="Arial" panose="020B0604020202020204" pitchFamily="34" charset="0"/>
        <a:buChar char="•"/>
        <a:defRPr b="1" kern="1200">
          <a:solidFill>
            <a:srgbClr val="595959"/>
          </a:solidFill>
          <a:latin typeface="Verdana"/>
          <a:ea typeface="Verdana" pitchFamily="34" charset="0"/>
          <a:cs typeface="Verdana"/>
        </a:defRPr>
      </a:lvl1pPr>
      <a:lvl2pPr marL="531813" indent="-265113" algn="l" rtl="0" eaLnBrk="1" fontAlgn="base" hangingPunct="1">
        <a:spcBef>
          <a:spcPct val="20000"/>
        </a:spcBef>
        <a:spcAft>
          <a:spcPct val="0"/>
        </a:spcAft>
        <a:buClr>
          <a:srgbClr val="D00040"/>
        </a:buClr>
        <a:buFont typeface="Arial" panose="020B0604020202020204" pitchFamily="34" charset="0"/>
        <a:buChar char="•"/>
        <a:defRPr sz="1600" kern="1200">
          <a:solidFill>
            <a:srgbClr val="595959"/>
          </a:solidFill>
          <a:latin typeface="Verdana"/>
          <a:ea typeface="Verdana" pitchFamily="34" charset="0"/>
          <a:cs typeface="Verdana"/>
        </a:defRPr>
      </a:lvl2pPr>
      <a:lvl3pPr marL="809625" indent="-277813" algn="l" rtl="0" eaLnBrk="1" fontAlgn="base" hangingPunct="1">
        <a:spcBef>
          <a:spcPct val="20000"/>
        </a:spcBef>
        <a:spcAft>
          <a:spcPct val="0"/>
        </a:spcAft>
        <a:buClr>
          <a:srgbClr val="D00040"/>
        </a:buClr>
        <a:buFont typeface="Arial" panose="020B0604020202020204" pitchFamily="34" charset="0"/>
        <a:buChar char="•"/>
        <a:defRPr sz="1400" kern="1200">
          <a:solidFill>
            <a:srgbClr val="595959"/>
          </a:solidFill>
          <a:latin typeface="Verdana"/>
          <a:ea typeface="Verdana" pitchFamily="34" charset="0"/>
          <a:cs typeface="Verdana"/>
        </a:defRPr>
      </a:lvl3pPr>
      <a:lvl4pPr marL="1076325" indent="-266700" algn="l" rtl="0" eaLnBrk="1" fontAlgn="base" hangingPunct="1">
        <a:spcBef>
          <a:spcPct val="20000"/>
        </a:spcBef>
        <a:spcAft>
          <a:spcPct val="0"/>
        </a:spcAft>
        <a:buClr>
          <a:srgbClr val="D00040"/>
        </a:buClr>
        <a:buFont typeface="Arial" panose="020B0604020202020204" pitchFamily="34" charset="0"/>
        <a:buChar char="•"/>
        <a:defRPr sz="1400" kern="1200">
          <a:solidFill>
            <a:srgbClr val="595959"/>
          </a:solidFill>
          <a:latin typeface="Verdana"/>
          <a:ea typeface="Verdana" pitchFamily="34" charset="0"/>
          <a:cs typeface="Verdana"/>
        </a:defRPr>
      </a:lvl4pPr>
      <a:lvl5pPr marL="1343025" indent="-266700" algn="l" rtl="0" eaLnBrk="1" fontAlgn="base" hangingPunct="1">
        <a:spcBef>
          <a:spcPct val="20000"/>
        </a:spcBef>
        <a:spcAft>
          <a:spcPct val="0"/>
        </a:spcAft>
        <a:buClr>
          <a:srgbClr val="D00040"/>
        </a:buClr>
        <a:buFont typeface="Arial" panose="020B0604020202020204" pitchFamily="34" charset="0"/>
        <a:buChar char="•"/>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8.jpeg"/><Relationship Id="rId7" Type="http://schemas.openxmlformats.org/officeDocument/2006/relationships/hyperlink" Target="mailto:escasia@escardio.org" TargetMode="External"/><Relationship Id="rId2" Type="http://schemas.openxmlformats.org/officeDocument/2006/relationships/image" Target="../media/image27.jpeg"/><Relationship Id="rId1" Type="http://schemas.openxmlformats.org/officeDocument/2006/relationships/slideLayout" Target="../slideLayouts/slideLayout6.xml"/><Relationship Id="rId6" Type="http://schemas.openxmlformats.org/officeDocument/2006/relationships/hyperlink" Target="mailto:escasiaservices@escardio.org" TargetMode="External"/><Relationship Id="rId5" Type="http://schemas.openxmlformats.org/officeDocument/2006/relationships/hyperlink" Target="mailto:industry_services@escardio.org" TargetMode="External"/><Relationship Id="rId4" Type="http://schemas.openxmlformats.org/officeDocument/2006/relationships/hyperlink" Target="mailto:industry@escardio.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EAAA138-29E6-514B-ADF7-74FF1C80FBE4}"/>
              </a:ext>
            </a:extLst>
          </p:cNvPr>
          <p:cNvSpPr/>
          <p:nvPr/>
        </p:nvSpPr>
        <p:spPr>
          <a:xfrm>
            <a:off x="0" y="0"/>
            <a:ext cx="9144000" cy="514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xmlns="" id="{68DB8DD4-0F0D-D34D-BE50-69D4D95BCCB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05702" y="227118"/>
            <a:ext cx="1035145" cy="508688"/>
          </a:xfrm>
          <a:prstGeom prst="rect">
            <a:avLst/>
          </a:prstGeom>
        </p:spPr>
      </p:pic>
      <p:grpSp>
        <p:nvGrpSpPr>
          <p:cNvPr id="128" name="Group 127">
            <a:extLst>
              <a:ext uri="{FF2B5EF4-FFF2-40B4-BE49-F238E27FC236}">
                <a16:creationId xmlns:a16="http://schemas.microsoft.com/office/drawing/2014/main" xmlns="" id="{F6F08943-383E-BF42-9C53-FCD4BB1CBE91}"/>
              </a:ext>
            </a:extLst>
          </p:cNvPr>
          <p:cNvGrpSpPr/>
          <p:nvPr/>
        </p:nvGrpSpPr>
        <p:grpSpPr>
          <a:xfrm>
            <a:off x="467544" y="1131590"/>
            <a:ext cx="6696744" cy="468000"/>
            <a:chOff x="467544" y="1101917"/>
            <a:chExt cx="6696744" cy="468000"/>
          </a:xfrm>
        </p:grpSpPr>
        <p:sp>
          <p:nvSpPr>
            <p:cNvPr id="112" name="Round Single Corner Rectangle 111">
              <a:extLst>
                <a:ext uri="{FF2B5EF4-FFF2-40B4-BE49-F238E27FC236}">
                  <a16:creationId xmlns:a16="http://schemas.microsoft.com/office/drawing/2014/main" xmlns="" id="{735CEC3E-3C39-6549-B680-3B735C5F6651}"/>
                </a:ext>
              </a:extLst>
            </p:cNvPr>
            <p:cNvSpPr/>
            <p:nvPr/>
          </p:nvSpPr>
          <p:spPr>
            <a:xfrm flipV="1">
              <a:off x="467544" y="1101917"/>
              <a:ext cx="6696744" cy="468000"/>
            </a:xfrm>
            <a:prstGeom prst="round1Rect">
              <a:avLst/>
            </a:prstGeom>
            <a:solidFill>
              <a:schemeClr val="tx2"/>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extBox 2">
              <a:extLst>
                <a:ext uri="{FF2B5EF4-FFF2-40B4-BE49-F238E27FC236}">
                  <a16:creationId xmlns:a16="http://schemas.microsoft.com/office/drawing/2014/main" xmlns="" id="{83693CDA-5265-3240-966F-32B06D7CB4BF}"/>
                </a:ext>
              </a:extLst>
            </p:cNvPr>
            <p:cNvSpPr txBox="1"/>
            <p:nvPr/>
          </p:nvSpPr>
          <p:spPr>
            <a:xfrm>
              <a:off x="575736" y="1122343"/>
              <a:ext cx="6012488" cy="430887"/>
            </a:xfrm>
            <a:prstGeom prst="rect">
              <a:avLst/>
            </a:prstGeom>
            <a:noFill/>
          </p:spPr>
          <p:txBody>
            <a:bodyPr wrap="square" lIns="0" rIns="0" rtlCol="0">
              <a:spAutoFit/>
            </a:bodyPr>
            <a:lstStyle/>
            <a:p>
              <a:pPr marL="177750" indent="-177750">
                <a:buFont typeface="Arial" panose="020B0604020202020204" pitchFamily="34" charset="0"/>
                <a:buChar char="•"/>
              </a:pPr>
              <a:r>
                <a:rPr lang="en" sz="1100" dirty="0">
                  <a:solidFill>
                    <a:schemeClr val="bg1"/>
                  </a:solidFill>
                  <a:latin typeface="+mn-lt"/>
                </a:rPr>
                <a:t>ESC is a </a:t>
              </a:r>
              <a:r>
                <a:rPr lang="en" sz="1100" b="1" dirty="0">
                  <a:solidFill>
                    <a:schemeClr val="bg1"/>
                  </a:solidFill>
                  <a:latin typeface="+mn-lt"/>
                </a:rPr>
                <a:t>renowned and trusted</a:t>
              </a:r>
              <a:r>
                <a:rPr lang="en" sz="1100" dirty="0">
                  <a:solidFill>
                    <a:schemeClr val="bg1"/>
                  </a:solidFill>
                  <a:latin typeface="+mn-lt"/>
                </a:rPr>
                <a:t> learned Society in Asia</a:t>
              </a:r>
              <a:br>
                <a:rPr lang="en" sz="1100" dirty="0">
                  <a:solidFill>
                    <a:schemeClr val="bg1"/>
                  </a:solidFill>
                  <a:latin typeface="+mn-lt"/>
                </a:rPr>
              </a:br>
              <a:r>
                <a:rPr lang="en" sz="1100" dirty="0">
                  <a:solidFill>
                    <a:schemeClr val="bg1"/>
                  </a:solidFill>
                  <a:latin typeface="+mn-lt"/>
                </a:rPr>
                <a:t>Already 30,000 members from the region</a:t>
              </a:r>
            </a:p>
          </p:txBody>
        </p:sp>
      </p:grpSp>
      <p:grpSp>
        <p:nvGrpSpPr>
          <p:cNvPr id="129" name="Group 128">
            <a:extLst>
              <a:ext uri="{FF2B5EF4-FFF2-40B4-BE49-F238E27FC236}">
                <a16:creationId xmlns:a16="http://schemas.microsoft.com/office/drawing/2014/main" xmlns="" id="{BE3121A2-DE87-4242-A2F5-77C2E1486330}"/>
              </a:ext>
            </a:extLst>
          </p:cNvPr>
          <p:cNvGrpSpPr/>
          <p:nvPr/>
        </p:nvGrpSpPr>
        <p:grpSpPr>
          <a:xfrm>
            <a:off x="467544" y="1707654"/>
            <a:ext cx="6696744" cy="468000"/>
            <a:chOff x="467544" y="1679834"/>
            <a:chExt cx="6696744" cy="468000"/>
          </a:xfrm>
        </p:grpSpPr>
        <p:sp>
          <p:nvSpPr>
            <p:cNvPr id="114" name="Round Single Corner Rectangle 113">
              <a:extLst>
                <a:ext uri="{FF2B5EF4-FFF2-40B4-BE49-F238E27FC236}">
                  <a16:creationId xmlns:a16="http://schemas.microsoft.com/office/drawing/2014/main" xmlns="" id="{C3D55D8E-6D85-194F-86EF-DEA7EF7A4FC0}"/>
                </a:ext>
              </a:extLst>
            </p:cNvPr>
            <p:cNvSpPr/>
            <p:nvPr/>
          </p:nvSpPr>
          <p:spPr>
            <a:xfrm flipV="1">
              <a:off x="467544" y="1679834"/>
              <a:ext cx="6696744" cy="468000"/>
            </a:xfrm>
            <a:prstGeom prst="round1Rect">
              <a:avLst/>
            </a:prstGeom>
            <a:solidFill>
              <a:schemeClr val="tx2"/>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extBox 18">
              <a:extLst>
                <a:ext uri="{FF2B5EF4-FFF2-40B4-BE49-F238E27FC236}">
                  <a16:creationId xmlns:a16="http://schemas.microsoft.com/office/drawing/2014/main" xmlns="" id="{7F898F99-EA54-364B-AE08-9E2DA92556D6}"/>
                </a:ext>
              </a:extLst>
            </p:cNvPr>
            <p:cNvSpPr txBox="1"/>
            <p:nvPr/>
          </p:nvSpPr>
          <p:spPr>
            <a:xfrm>
              <a:off x="575736" y="1692008"/>
              <a:ext cx="6340182" cy="430887"/>
            </a:xfrm>
            <a:prstGeom prst="rect">
              <a:avLst/>
            </a:prstGeom>
            <a:noFill/>
          </p:spPr>
          <p:txBody>
            <a:bodyPr wrap="square" lIns="0" rIns="0" rtlCol="0">
              <a:spAutoFit/>
            </a:bodyPr>
            <a:lstStyle/>
            <a:p>
              <a:pPr marL="171450" indent="-171450">
                <a:buClr>
                  <a:schemeClr val="bg1"/>
                </a:buClr>
                <a:buFont typeface="Arial" panose="020B0604020202020204" pitchFamily="34" charset="0"/>
                <a:buChar char="•"/>
              </a:pPr>
              <a:r>
                <a:rPr lang="en" sz="1100" dirty="0">
                  <a:solidFill>
                    <a:schemeClr val="bg1"/>
                  </a:solidFill>
                  <a:latin typeface="+mn-lt"/>
                </a:rPr>
                <a:t>ESC flourishes from long-standing collaborative relationships  in place with regional partners  - APSC, AFC &amp; ESC Affiliated Cardiac Societies</a:t>
              </a:r>
            </a:p>
          </p:txBody>
        </p:sp>
      </p:grpSp>
      <p:sp>
        <p:nvSpPr>
          <p:cNvPr id="79" name="Text Placeholder 1">
            <a:extLst>
              <a:ext uri="{FF2B5EF4-FFF2-40B4-BE49-F238E27FC236}">
                <a16:creationId xmlns:a16="http://schemas.microsoft.com/office/drawing/2014/main" xmlns="" id="{BD94A739-F1D7-2449-8742-3360452E50F9}"/>
              </a:ext>
            </a:extLst>
          </p:cNvPr>
          <p:cNvSpPr>
            <a:spLocks noGrp="1"/>
          </p:cNvSpPr>
          <p:nvPr>
            <p:ph type="body" sz="quarter" idx="10"/>
          </p:nvPr>
        </p:nvSpPr>
        <p:spPr>
          <a:xfrm>
            <a:off x="755576" y="315515"/>
            <a:ext cx="6651625" cy="360362"/>
          </a:xfrm>
        </p:spPr>
        <p:txBody>
          <a:bodyPr lIns="0"/>
          <a:lstStyle/>
          <a:p>
            <a:r>
              <a:rPr lang="fr-FR" dirty="0" err="1">
                <a:solidFill>
                  <a:schemeClr val="bg1"/>
                </a:solidFill>
              </a:rPr>
              <a:t>Regional</a:t>
            </a:r>
            <a:r>
              <a:rPr lang="fr-FR" dirty="0">
                <a:solidFill>
                  <a:schemeClr val="bg1"/>
                </a:solidFill>
              </a:rPr>
              <a:t> </a:t>
            </a:r>
            <a:r>
              <a:rPr lang="fr-FR" dirty="0" err="1">
                <a:solidFill>
                  <a:schemeClr val="bg1"/>
                </a:solidFill>
              </a:rPr>
              <a:t>rationale</a:t>
            </a:r>
            <a:endParaRPr lang="fr-FR" dirty="0">
              <a:solidFill>
                <a:schemeClr val="bg1"/>
              </a:solidFill>
            </a:endParaRPr>
          </a:p>
        </p:txBody>
      </p:sp>
      <p:grpSp>
        <p:nvGrpSpPr>
          <p:cNvPr id="146" name="Group 145">
            <a:extLst>
              <a:ext uri="{FF2B5EF4-FFF2-40B4-BE49-F238E27FC236}">
                <a16:creationId xmlns:a16="http://schemas.microsoft.com/office/drawing/2014/main" xmlns="" id="{DC08BBA8-8187-D144-A30A-9AD776E1294F}"/>
              </a:ext>
            </a:extLst>
          </p:cNvPr>
          <p:cNvGrpSpPr/>
          <p:nvPr/>
        </p:nvGrpSpPr>
        <p:grpSpPr>
          <a:xfrm>
            <a:off x="399050" y="382528"/>
            <a:ext cx="6823207" cy="461030"/>
            <a:chOff x="399050" y="382528"/>
            <a:chExt cx="6823207" cy="461030"/>
          </a:xfrm>
        </p:grpSpPr>
        <p:cxnSp>
          <p:nvCxnSpPr>
            <p:cNvPr id="49" name="Connecteur droit 3">
              <a:extLst>
                <a:ext uri="{FF2B5EF4-FFF2-40B4-BE49-F238E27FC236}">
                  <a16:creationId xmlns:a16="http://schemas.microsoft.com/office/drawing/2014/main" xmlns="" id="{9031EA82-9529-4542-842F-0451D2F2BD72}"/>
                </a:ext>
              </a:extLst>
            </p:cNvPr>
            <p:cNvCxnSpPr>
              <a:cxnSpLocks/>
            </p:cNvCxnSpPr>
            <p:nvPr/>
          </p:nvCxnSpPr>
          <p:spPr bwMode="auto">
            <a:xfrm flipH="1">
              <a:off x="467544" y="814575"/>
              <a:ext cx="669674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xmlns="" id="{4B60837C-D8C5-924C-9B84-A20B27564B2B}"/>
                </a:ext>
              </a:extLst>
            </p:cNvPr>
            <p:cNvSpPr/>
            <p:nvPr/>
          </p:nvSpPr>
          <p:spPr>
            <a:xfrm>
              <a:off x="7164288" y="785589"/>
              <a:ext cx="57969" cy="579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2" name="Straight Connector 91">
              <a:extLst>
                <a:ext uri="{FF2B5EF4-FFF2-40B4-BE49-F238E27FC236}">
                  <a16:creationId xmlns:a16="http://schemas.microsoft.com/office/drawing/2014/main" xmlns="" id="{C69376B1-CE41-2541-8313-9D184933001B}"/>
                </a:ext>
              </a:extLst>
            </p:cNvPr>
            <p:cNvCxnSpPr>
              <a:cxnSpLocks/>
            </p:cNvCxnSpPr>
            <p:nvPr/>
          </p:nvCxnSpPr>
          <p:spPr>
            <a:xfrm flipV="1">
              <a:off x="467544" y="529493"/>
              <a:ext cx="0" cy="285081"/>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xmlns="" id="{3BDE8331-0216-CE47-9C3B-1A32C45D1E52}"/>
                </a:ext>
              </a:extLst>
            </p:cNvPr>
            <p:cNvSpPr/>
            <p:nvPr/>
          </p:nvSpPr>
          <p:spPr>
            <a:xfrm>
              <a:off x="399050" y="382528"/>
              <a:ext cx="154651" cy="15465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0" name="Group 129">
            <a:extLst>
              <a:ext uri="{FF2B5EF4-FFF2-40B4-BE49-F238E27FC236}">
                <a16:creationId xmlns:a16="http://schemas.microsoft.com/office/drawing/2014/main" xmlns="" id="{4E5AA9BA-0773-0548-A9CE-41CC13871D39}"/>
              </a:ext>
            </a:extLst>
          </p:cNvPr>
          <p:cNvGrpSpPr/>
          <p:nvPr/>
        </p:nvGrpSpPr>
        <p:grpSpPr>
          <a:xfrm>
            <a:off x="467544" y="2283718"/>
            <a:ext cx="6696744" cy="468000"/>
            <a:chOff x="467544" y="2211710"/>
            <a:chExt cx="6696744" cy="468000"/>
          </a:xfrm>
        </p:grpSpPr>
        <p:sp>
          <p:nvSpPr>
            <p:cNvPr id="115" name="Round Single Corner Rectangle 114">
              <a:extLst>
                <a:ext uri="{FF2B5EF4-FFF2-40B4-BE49-F238E27FC236}">
                  <a16:creationId xmlns:a16="http://schemas.microsoft.com/office/drawing/2014/main" xmlns="" id="{A020B3D8-1E43-9A4D-85C4-63CB4675D09F}"/>
                </a:ext>
              </a:extLst>
            </p:cNvPr>
            <p:cNvSpPr/>
            <p:nvPr/>
          </p:nvSpPr>
          <p:spPr>
            <a:xfrm flipV="1">
              <a:off x="467544" y="2211710"/>
              <a:ext cx="6696744" cy="468000"/>
            </a:xfrm>
            <a:prstGeom prst="round1Rect">
              <a:avLst/>
            </a:prstGeom>
            <a:solidFill>
              <a:schemeClr val="tx2"/>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7" name="TextBox 96">
              <a:extLst>
                <a:ext uri="{FF2B5EF4-FFF2-40B4-BE49-F238E27FC236}">
                  <a16:creationId xmlns:a16="http://schemas.microsoft.com/office/drawing/2014/main" xmlns="" id="{EC18F7FC-2978-A649-A2DF-BA78EBC0A65E}"/>
                </a:ext>
              </a:extLst>
            </p:cNvPr>
            <p:cNvSpPr txBox="1"/>
            <p:nvPr/>
          </p:nvSpPr>
          <p:spPr>
            <a:xfrm>
              <a:off x="575736" y="2232008"/>
              <a:ext cx="6444533" cy="430887"/>
            </a:xfrm>
            <a:prstGeom prst="rect">
              <a:avLst/>
            </a:prstGeom>
            <a:noFill/>
          </p:spPr>
          <p:txBody>
            <a:bodyPr wrap="square" lIns="0" rIns="0" rtlCol="0">
              <a:spAutoFit/>
            </a:bodyPr>
            <a:lstStyle/>
            <a:p>
              <a:pPr marL="171450" indent="-171450">
                <a:buClr>
                  <a:schemeClr val="bg1"/>
                </a:buClr>
                <a:buFont typeface="Arial" panose="020B0604020202020204" pitchFamily="34" charset="0"/>
                <a:buChar char="•"/>
              </a:pPr>
              <a:r>
                <a:rPr lang="en" sz="1100" dirty="0">
                  <a:solidFill>
                    <a:schemeClr val="bg1"/>
                  </a:solidFill>
                  <a:latin typeface="+mn-lt"/>
                </a:rPr>
                <a:t>ESC is the</a:t>
              </a:r>
              <a:r>
                <a:rPr lang="en" sz="1100" b="1" dirty="0">
                  <a:solidFill>
                    <a:schemeClr val="bg1"/>
                  </a:solidFill>
                  <a:latin typeface="+mn-lt"/>
                </a:rPr>
                <a:t> only global society that covers the broad spectrum of cardiology</a:t>
              </a:r>
              <a:r>
                <a:rPr lang="en" sz="1100" dirty="0">
                  <a:solidFill>
                    <a:schemeClr val="bg1"/>
                  </a:solidFill>
                  <a:latin typeface="+mn-lt"/>
                </a:rPr>
                <a:t> through its subspecialty communities</a:t>
              </a:r>
              <a:r>
                <a:rPr lang="en" sz="1100" b="1" dirty="0">
                  <a:solidFill>
                    <a:schemeClr val="bg1"/>
                  </a:solidFill>
                  <a:latin typeface="+mn-lt"/>
                </a:rPr>
                <a:t> in Asia</a:t>
              </a:r>
              <a:endParaRPr lang="en" sz="1100" dirty="0">
                <a:solidFill>
                  <a:schemeClr val="bg1"/>
                </a:solidFill>
                <a:latin typeface="+mn-lt"/>
              </a:endParaRPr>
            </a:p>
          </p:txBody>
        </p:sp>
      </p:grpSp>
      <p:grpSp>
        <p:nvGrpSpPr>
          <p:cNvPr id="131" name="Group 130">
            <a:extLst>
              <a:ext uri="{FF2B5EF4-FFF2-40B4-BE49-F238E27FC236}">
                <a16:creationId xmlns:a16="http://schemas.microsoft.com/office/drawing/2014/main" xmlns="" id="{4F29920A-0C8B-B64A-B205-2403F532EE45}"/>
              </a:ext>
            </a:extLst>
          </p:cNvPr>
          <p:cNvGrpSpPr/>
          <p:nvPr/>
        </p:nvGrpSpPr>
        <p:grpSpPr>
          <a:xfrm>
            <a:off x="467544" y="2859782"/>
            <a:ext cx="6696744" cy="828000"/>
            <a:chOff x="467544" y="2849014"/>
            <a:chExt cx="6696744" cy="828000"/>
          </a:xfrm>
        </p:grpSpPr>
        <p:sp>
          <p:nvSpPr>
            <p:cNvPr id="116" name="Round Single Corner Rectangle 115">
              <a:extLst>
                <a:ext uri="{FF2B5EF4-FFF2-40B4-BE49-F238E27FC236}">
                  <a16:creationId xmlns:a16="http://schemas.microsoft.com/office/drawing/2014/main" xmlns="" id="{7DFDA546-0A0F-1146-9CDE-CB763A8A726A}"/>
                </a:ext>
              </a:extLst>
            </p:cNvPr>
            <p:cNvSpPr/>
            <p:nvPr/>
          </p:nvSpPr>
          <p:spPr>
            <a:xfrm flipV="1">
              <a:off x="467544" y="2849014"/>
              <a:ext cx="6696744" cy="828000"/>
            </a:xfrm>
            <a:prstGeom prst="round1Rect">
              <a:avLst/>
            </a:prstGeom>
            <a:solidFill>
              <a:schemeClr val="tx2"/>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TextBox 98">
              <a:extLst>
                <a:ext uri="{FF2B5EF4-FFF2-40B4-BE49-F238E27FC236}">
                  <a16:creationId xmlns:a16="http://schemas.microsoft.com/office/drawing/2014/main" xmlns="" id="{85C96E5F-0D70-A54B-ABBA-C6FC242307DD}"/>
                </a:ext>
              </a:extLst>
            </p:cNvPr>
            <p:cNvSpPr txBox="1"/>
            <p:nvPr/>
          </p:nvSpPr>
          <p:spPr>
            <a:xfrm>
              <a:off x="575735" y="2880008"/>
              <a:ext cx="6300521" cy="769441"/>
            </a:xfrm>
            <a:prstGeom prst="rect">
              <a:avLst/>
            </a:prstGeom>
            <a:noFill/>
          </p:spPr>
          <p:txBody>
            <a:bodyPr wrap="square" lIns="0" rIns="0" rtlCol="0">
              <a:spAutoFit/>
            </a:bodyPr>
            <a:lstStyle/>
            <a:p>
              <a:pPr marL="171450" indent="-171450">
                <a:buClr>
                  <a:schemeClr val="bg1"/>
                </a:buClr>
                <a:buFont typeface="Arial" panose="020B0604020202020204" pitchFamily="34" charset="0"/>
                <a:buChar char="•"/>
              </a:pPr>
              <a:r>
                <a:rPr lang="en" sz="1100" b="1" dirty="0">
                  <a:solidFill>
                    <a:schemeClr val="bg1"/>
                  </a:solidFill>
                  <a:latin typeface="+mn-lt"/>
                </a:rPr>
                <a:t>There is a strong demand for ESC Science from the region</a:t>
              </a:r>
              <a:br>
                <a:rPr lang="en" sz="1100" b="1" dirty="0">
                  <a:solidFill>
                    <a:schemeClr val="bg1"/>
                  </a:solidFill>
                  <a:latin typeface="+mn-lt"/>
                </a:rPr>
              </a:br>
              <a:r>
                <a:rPr lang="en" sz="1100" dirty="0">
                  <a:solidFill>
                    <a:schemeClr val="bg1"/>
                  </a:solidFill>
                  <a:latin typeface="+mn-lt"/>
                </a:rPr>
                <a:t>- ESC Congress </a:t>
              </a:r>
              <a:r>
                <a:rPr lang="en" sz="1100" dirty="0" err="1">
                  <a:solidFill>
                    <a:schemeClr val="bg1"/>
                  </a:solidFill>
                  <a:latin typeface="+mn-lt"/>
                </a:rPr>
                <a:t>recognised</a:t>
              </a:r>
              <a:r>
                <a:rPr lang="en" sz="1100" dirty="0">
                  <a:solidFill>
                    <a:schemeClr val="bg1"/>
                  </a:solidFill>
                  <a:latin typeface="+mn-lt"/>
                </a:rPr>
                <a:t> as the global cardiology event - for presenters and delegates</a:t>
              </a:r>
            </a:p>
            <a:p>
              <a:pPr marL="423450" indent="-171450">
                <a:buFont typeface="Courier New" panose="02070309020205020404" pitchFamily="49" charset="0"/>
                <a:buChar char="o"/>
              </a:pPr>
              <a:r>
                <a:rPr lang="en" sz="1100" dirty="0">
                  <a:solidFill>
                    <a:schemeClr val="bg1"/>
                  </a:solidFill>
                  <a:latin typeface="+mn-lt"/>
                </a:rPr>
                <a:t>Japan is the #1 country for submission of abstracts to ESC Congress</a:t>
              </a:r>
            </a:p>
            <a:p>
              <a:pPr marL="423450" indent="-171450">
                <a:buFont typeface="Courier New" panose="02070309020205020404" pitchFamily="49" charset="0"/>
                <a:buChar char="o"/>
              </a:pPr>
              <a:r>
                <a:rPr lang="en" sz="1100" dirty="0">
                  <a:solidFill>
                    <a:schemeClr val="bg1"/>
                  </a:solidFill>
                  <a:latin typeface="+mn-lt"/>
                </a:rPr>
                <a:t>Japan and China are #5 and #7 respectively, with over 2,000 attendees combined from these countries</a:t>
              </a:r>
            </a:p>
          </p:txBody>
        </p:sp>
      </p:grpSp>
      <p:grpSp>
        <p:nvGrpSpPr>
          <p:cNvPr id="132" name="Group 131">
            <a:extLst>
              <a:ext uri="{FF2B5EF4-FFF2-40B4-BE49-F238E27FC236}">
                <a16:creationId xmlns:a16="http://schemas.microsoft.com/office/drawing/2014/main" xmlns="" id="{6E27C160-E86E-B54C-8824-DD42B84FAABC}"/>
              </a:ext>
            </a:extLst>
          </p:cNvPr>
          <p:cNvGrpSpPr/>
          <p:nvPr/>
        </p:nvGrpSpPr>
        <p:grpSpPr>
          <a:xfrm>
            <a:off x="467544" y="3795886"/>
            <a:ext cx="6696744" cy="468000"/>
            <a:chOff x="467544" y="3850475"/>
            <a:chExt cx="6696744" cy="468000"/>
          </a:xfrm>
        </p:grpSpPr>
        <p:sp>
          <p:nvSpPr>
            <p:cNvPr id="118" name="Round Single Corner Rectangle 117">
              <a:extLst>
                <a:ext uri="{FF2B5EF4-FFF2-40B4-BE49-F238E27FC236}">
                  <a16:creationId xmlns:a16="http://schemas.microsoft.com/office/drawing/2014/main" xmlns="" id="{0E0B2551-A9FA-4147-AB3A-B38EB5A5997F}"/>
                </a:ext>
              </a:extLst>
            </p:cNvPr>
            <p:cNvSpPr/>
            <p:nvPr/>
          </p:nvSpPr>
          <p:spPr>
            <a:xfrm flipV="1">
              <a:off x="467544" y="3850475"/>
              <a:ext cx="6696744" cy="468000"/>
            </a:xfrm>
            <a:prstGeom prst="round1Rect">
              <a:avLst/>
            </a:prstGeom>
            <a:solidFill>
              <a:schemeClr val="tx2"/>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6" name="TextBox 105">
              <a:extLst>
                <a:ext uri="{FF2B5EF4-FFF2-40B4-BE49-F238E27FC236}">
                  <a16:creationId xmlns:a16="http://schemas.microsoft.com/office/drawing/2014/main" xmlns="" id="{9AAC7656-4AD8-E343-AB1F-1A9221A9CE07}"/>
                </a:ext>
              </a:extLst>
            </p:cNvPr>
            <p:cNvSpPr txBox="1"/>
            <p:nvPr/>
          </p:nvSpPr>
          <p:spPr>
            <a:xfrm>
              <a:off x="575736" y="3870008"/>
              <a:ext cx="6444533" cy="430887"/>
            </a:xfrm>
            <a:prstGeom prst="rect">
              <a:avLst/>
            </a:prstGeom>
            <a:noFill/>
          </p:spPr>
          <p:txBody>
            <a:bodyPr wrap="square" lIns="0" rIns="0" rtlCol="0">
              <a:spAutoFit/>
            </a:bodyPr>
            <a:lstStyle/>
            <a:p>
              <a:pPr marL="171450" indent="-171450">
                <a:buClr>
                  <a:schemeClr val="bg1"/>
                </a:buClr>
                <a:buFont typeface="Arial" panose="020B0604020202020204" pitchFamily="34" charset="0"/>
                <a:buChar char="•"/>
              </a:pPr>
              <a:r>
                <a:rPr lang="en" sz="1100" dirty="0">
                  <a:solidFill>
                    <a:schemeClr val="bg1"/>
                  </a:solidFill>
                  <a:latin typeface="+mn-lt"/>
                </a:rPr>
                <a:t>ESC Clinical Practice Guidelines and Journals are highly valued</a:t>
              </a:r>
              <a:br>
                <a:rPr lang="en" sz="1100" dirty="0">
                  <a:solidFill>
                    <a:schemeClr val="bg1"/>
                  </a:solidFill>
                  <a:latin typeface="+mn-lt"/>
                </a:rPr>
              </a:br>
              <a:r>
                <a:rPr lang="en" sz="1100" dirty="0">
                  <a:solidFill>
                    <a:schemeClr val="bg1"/>
                  </a:solidFill>
                  <a:latin typeface="+mn-lt"/>
                </a:rPr>
                <a:t>- Widely used reference for best practice  discussions &amp; learning </a:t>
              </a:r>
            </a:p>
          </p:txBody>
        </p:sp>
      </p:grpSp>
      <p:sp>
        <p:nvSpPr>
          <p:cNvPr id="119" name="TextBox 118">
            <a:extLst>
              <a:ext uri="{FF2B5EF4-FFF2-40B4-BE49-F238E27FC236}">
                <a16:creationId xmlns:a16="http://schemas.microsoft.com/office/drawing/2014/main" xmlns="" id="{41B3F1AA-5DAE-7C46-AA19-CB838B799566}"/>
              </a:ext>
            </a:extLst>
          </p:cNvPr>
          <p:cNvSpPr txBox="1"/>
          <p:nvPr/>
        </p:nvSpPr>
        <p:spPr>
          <a:xfrm>
            <a:off x="575736" y="4587974"/>
            <a:ext cx="6588551" cy="276999"/>
          </a:xfrm>
          <a:prstGeom prst="rect">
            <a:avLst/>
          </a:prstGeom>
          <a:noFill/>
        </p:spPr>
        <p:txBody>
          <a:bodyPr wrap="square" lIns="0" rIns="0" rtlCol="0">
            <a:spAutoFit/>
          </a:bodyPr>
          <a:lstStyle/>
          <a:p>
            <a:r>
              <a:rPr lang="en" sz="1200" b="1" dirty="0">
                <a:solidFill>
                  <a:schemeClr val="bg1"/>
                </a:solidFill>
                <a:latin typeface="+mn-lt"/>
              </a:rPr>
              <a:t>Major opportunity to deliver ESC science and best practice to large cardiology community </a:t>
            </a:r>
            <a:r>
              <a:rPr lang="fr-FR" sz="1200" b="1" dirty="0" err="1">
                <a:solidFill>
                  <a:schemeClr val="bg1"/>
                </a:solidFill>
                <a:latin typeface="+mn-lt"/>
              </a:rPr>
              <a:t>locally</a:t>
            </a:r>
            <a:endParaRPr lang="fr-FR" sz="1200" b="1" dirty="0">
              <a:solidFill>
                <a:schemeClr val="bg1"/>
              </a:solidFill>
              <a:latin typeface="+mn-lt"/>
            </a:endParaRPr>
          </a:p>
        </p:txBody>
      </p:sp>
      <p:cxnSp>
        <p:nvCxnSpPr>
          <p:cNvPr id="120" name="Connecteur droit 3">
            <a:extLst>
              <a:ext uri="{FF2B5EF4-FFF2-40B4-BE49-F238E27FC236}">
                <a16:creationId xmlns:a16="http://schemas.microsoft.com/office/drawing/2014/main" xmlns="" id="{8550FDE6-5B15-434E-88D2-1C3BE44270EF}"/>
              </a:ext>
            </a:extLst>
          </p:cNvPr>
          <p:cNvCxnSpPr>
            <a:cxnSpLocks/>
          </p:cNvCxnSpPr>
          <p:nvPr/>
        </p:nvCxnSpPr>
        <p:spPr bwMode="auto">
          <a:xfrm flipH="1">
            <a:off x="6732240" y="4739317"/>
            <a:ext cx="17979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Connecteur droit 3">
            <a:extLst>
              <a:ext uri="{FF2B5EF4-FFF2-40B4-BE49-F238E27FC236}">
                <a16:creationId xmlns:a16="http://schemas.microsoft.com/office/drawing/2014/main" xmlns="" id="{0CD6E340-D5BF-D841-86FF-956BF75B3722}"/>
              </a:ext>
            </a:extLst>
          </p:cNvPr>
          <p:cNvCxnSpPr>
            <a:cxnSpLocks/>
          </p:cNvCxnSpPr>
          <p:nvPr/>
        </p:nvCxnSpPr>
        <p:spPr bwMode="auto">
          <a:xfrm flipH="1">
            <a:off x="-400" y="4739317"/>
            <a:ext cx="47677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Connecteur droit 4">
            <a:extLst>
              <a:ext uri="{FF2B5EF4-FFF2-40B4-BE49-F238E27FC236}">
                <a16:creationId xmlns:a16="http://schemas.microsoft.com/office/drawing/2014/main" xmlns="" id="{C8DF6CEC-2BC9-E74B-916D-BB0F1368414A}"/>
              </a:ext>
            </a:extLst>
          </p:cNvPr>
          <p:cNvCxnSpPr>
            <a:cxnSpLocks/>
          </p:cNvCxnSpPr>
          <p:nvPr/>
        </p:nvCxnSpPr>
        <p:spPr>
          <a:xfrm>
            <a:off x="8604448" y="3291830"/>
            <a:ext cx="0" cy="136430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9" name="Ellipse 10">
            <a:extLst>
              <a:ext uri="{FF2B5EF4-FFF2-40B4-BE49-F238E27FC236}">
                <a16:creationId xmlns:a16="http://schemas.microsoft.com/office/drawing/2014/main" xmlns="" id="{6CE1F84A-D4ED-8A4F-9951-2856F6AE741F}"/>
              </a:ext>
            </a:extLst>
          </p:cNvPr>
          <p:cNvSpPr/>
          <p:nvPr/>
        </p:nvSpPr>
        <p:spPr>
          <a:xfrm>
            <a:off x="8532216" y="4659535"/>
            <a:ext cx="144463" cy="144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44" name="Picture 143" descr="A person standing in front of a crowd&#10;&#10;Description automatically generated">
            <a:extLst>
              <a:ext uri="{FF2B5EF4-FFF2-40B4-BE49-F238E27FC236}">
                <a16:creationId xmlns:a16="http://schemas.microsoft.com/office/drawing/2014/main" xmlns="" id="{B4CED9CA-3237-044E-9512-A43ECBE6358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18162" y="1363110"/>
            <a:ext cx="1827877" cy="256709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additive="base">
                                        <p:cTn id="11" dur="1000" fill="hold"/>
                                        <p:tgtEl>
                                          <p:spTgt spid="146"/>
                                        </p:tgtEl>
                                        <p:attrNameLst>
                                          <p:attrName>ppt_x</p:attrName>
                                        </p:attrNameLst>
                                      </p:cBhvr>
                                      <p:tavLst>
                                        <p:tav tm="0">
                                          <p:val>
                                            <p:strVal val="0-#ppt_w/2"/>
                                          </p:val>
                                        </p:tav>
                                        <p:tav tm="100000">
                                          <p:val>
                                            <p:strVal val="#ppt_x"/>
                                          </p:val>
                                        </p:tav>
                                      </p:tavLst>
                                    </p:anim>
                                    <p:anim calcmode="lin" valueType="num">
                                      <p:cBhvr additive="base">
                                        <p:cTn id="12" dur="1000" fill="hold"/>
                                        <p:tgtEl>
                                          <p:spTgt spid="14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fade">
                                      <p:cBhvr>
                                        <p:cTn id="16" dur="2000"/>
                                        <p:tgtEl>
                                          <p:spTgt spid="128"/>
                                        </p:tgtEl>
                                      </p:cBhvr>
                                    </p:animEffect>
                                  </p:childTnLst>
                                </p:cTn>
                              </p:par>
                            </p:childTnLst>
                          </p:cTn>
                        </p:par>
                        <p:par>
                          <p:cTn id="17" fill="hold">
                            <p:stCondLst>
                              <p:cond delay="4000"/>
                            </p:stCondLst>
                            <p:childTnLst>
                              <p:par>
                                <p:cTn id="18" presetID="10" presetClass="entr" presetSubtype="0" fill="hold" nodeType="after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fade">
                                      <p:cBhvr>
                                        <p:cTn id="20" dur="2000"/>
                                        <p:tgtEl>
                                          <p:spTgt spid="129"/>
                                        </p:tgtEl>
                                      </p:cBhvr>
                                    </p:animEffect>
                                  </p:childTnLst>
                                </p:cTn>
                              </p:par>
                            </p:childTnLst>
                          </p:cTn>
                        </p:par>
                        <p:par>
                          <p:cTn id="21" fill="hold">
                            <p:stCondLst>
                              <p:cond delay="6000"/>
                            </p:stCondLst>
                            <p:childTnLst>
                              <p:par>
                                <p:cTn id="22" presetID="10" presetClass="entr" presetSubtype="0" fill="hold" nodeType="afterEffect">
                                  <p:stCondLst>
                                    <p:cond delay="0"/>
                                  </p:stCondLst>
                                  <p:childTnLst>
                                    <p:set>
                                      <p:cBhvr>
                                        <p:cTn id="23" dur="1" fill="hold">
                                          <p:stCondLst>
                                            <p:cond delay="0"/>
                                          </p:stCondLst>
                                        </p:cTn>
                                        <p:tgtEl>
                                          <p:spTgt spid="130"/>
                                        </p:tgtEl>
                                        <p:attrNameLst>
                                          <p:attrName>style.visibility</p:attrName>
                                        </p:attrNameLst>
                                      </p:cBhvr>
                                      <p:to>
                                        <p:strVal val="visible"/>
                                      </p:to>
                                    </p:set>
                                    <p:animEffect transition="in" filter="fade">
                                      <p:cBhvr>
                                        <p:cTn id="24" dur="2000"/>
                                        <p:tgtEl>
                                          <p:spTgt spid="130"/>
                                        </p:tgtEl>
                                      </p:cBhvr>
                                    </p:animEffect>
                                  </p:childTnLst>
                                </p:cTn>
                              </p:par>
                            </p:childTnLst>
                          </p:cTn>
                        </p:par>
                        <p:par>
                          <p:cTn id="25" fill="hold">
                            <p:stCondLst>
                              <p:cond delay="8000"/>
                            </p:stCondLst>
                            <p:childTnLst>
                              <p:par>
                                <p:cTn id="26" presetID="10" presetClass="entr" presetSubtype="0" fill="hold" nodeType="afterEffect">
                                  <p:stCondLst>
                                    <p:cond delay="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2000"/>
                                        <p:tgtEl>
                                          <p:spTgt spid="131"/>
                                        </p:tgtEl>
                                      </p:cBhvr>
                                    </p:animEffect>
                                  </p:childTnLst>
                                </p:cTn>
                              </p:par>
                            </p:childTnLst>
                          </p:cTn>
                        </p:par>
                        <p:par>
                          <p:cTn id="29" fill="hold">
                            <p:stCondLst>
                              <p:cond delay="10000"/>
                            </p:stCondLst>
                            <p:childTnLst>
                              <p:par>
                                <p:cTn id="30" presetID="10" presetClass="entr" presetSubtype="0" fill="hold" nodeType="afterEffect">
                                  <p:stCondLst>
                                    <p:cond delay="0"/>
                                  </p:stCondLst>
                                  <p:childTnLst>
                                    <p:set>
                                      <p:cBhvr>
                                        <p:cTn id="31" dur="1" fill="hold">
                                          <p:stCondLst>
                                            <p:cond delay="0"/>
                                          </p:stCondLst>
                                        </p:cTn>
                                        <p:tgtEl>
                                          <p:spTgt spid="132"/>
                                        </p:tgtEl>
                                        <p:attrNameLst>
                                          <p:attrName>style.visibility</p:attrName>
                                        </p:attrNameLst>
                                      </p:cBhvr>
                                      <p:to>
                                        <p:strVal val="visible"/>
                                      </p:to>
                                    </p:set>
                                    <p:animEffect transition="in" filter="fade">
                                      <p:cBhvr>
                                        <p:cTn id="32" dur="2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xmlns="" id="{F22B70AB-9202-4D4A-9D95-78E8C2D03B5D}"/>
              </a:ext>
            </a:extLst>
          </p:cNvPr>
          <p:cNvSpPr>
            <a:spLocks noGrp="1"/>
          </p:cNvSpPr>
          <p:nvPr>
            <p:ph type="body" sz="quarter" idx="10"/>
          </p:nvPr>
        </p:nvSpPr>
        <p:spPr>
          <a:xfrm>
            <a:off x="1088727" y="360363"/>
            <a:ext cx="6651625" cy="360362"/>
          </a:xfrm>
        </p:spPr>
        <p:txBody>
          <a:bodyPr lIns="0"/>
          <a:lstStyle/>
          <a:p>
            <a:pPr>
              <a:defRPr/>
            </a:pPr>
            <a:r>
              <a:rPr lang="en-GB" dirty="0">
                <a:solidFill>
                  <a:srgbClr val="C00000"/>
                </a:solidFill>
                <a:cs typeface="Verdana" panose="020B0604030504040204" pitchFamily="34" charset="0"/>
              </a:rPr>
              <a:t>Scientific Rationale</a:t>
            </a:r>
            <a:endParaRPr lang="fr-FR" dirty="0"/>
          </a:p>
        </p:txBody>
      </p:sp>
      <p:grpSp>
        <p:nvGrpSpPr>
          <p:cNvPr id="7" name="Group 6">
            <a:extLst>
              <a:ext uri="{FF2B5EF4-FFF2-40B4-BE49-F238E27FC236}">
                <a16:creationId xmlns:a16="http://schemas.microsoft.com/office/drawing/2014/main" xmlns="" id="{7C3C7C77-D2A8-F449-80E1-1B13624CA5E7}"/>
              </a:ext>
            </a:extLst>
          </p:cNvPr>
          <p:cNvGrpSpPr>
            <a:grpSpLocks/>
          </p:cNvGrpSpPr>
          <p:nvPr/>
        </p:nvGrpSpPr>
        <p:grpSpPr bwMode="auto">
          <a:xfrm>
            <a:off x="720725" y="771525"/>
            <a:ext cx="6651625" cy="71438"/>
            <a:chOff x="720000" y="723563"/>
            <a:chExt cx="6652631" cy="72000"/>
          </a:xfrm>
        </p:grpSpPr>
        <p:cxnSp>
          <p:nvCxnSpPr>
            <p:cNvPr id="8" name="Connecteur droit 3">
              <a:extLst>
                <a:ext uri="{FF2B5EF4-FFF2-40B4-BE49-F238E27FC236}">
                  <a16:creationId xmlns:a16="http://schemas.microsoft.com/office/drawing/2014/main" xmlns="" id="{1C9B6034-AAE0-764E-9F9E-0F1C4C29DA77}"/>
                </a:ext>
              </a:extLst>
            </p:cNvPr>
            <p:cNvCxnSpPr>
              <a:cxnSpLocks/>
              <a:endCxn id="9" idx="6"/>
            </p:cNvCxnSpPr>
            <p:nvPr/>
          </p:nvCxnSpPr>
          <p:spPr>
            <a:xfrm>
              <a:off x="720000" y="760363"/>
              <a:ext cx="6624052"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xmlns="" id="{6CAB65D4-A623-0B40-B579-BB791D9E4F6A}"/>
                </a:ext>
              </a:extLst>
            </p:cNvPr>
            <p:cNvSpPr/>
            <p:nvPr/>
          </p:nvSpPr>
          <p:spPr>
            <a:xfrm>
              <a:off x="7301183"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grpSp>
        <p:nvGrpSpPr>
          <p:cNvPr id="38" name="Group 37">
            <a:extLst>
              <a:ext uri="{FF2B5EF4-FFF2-40B4-BE49-F238E27FC236}">
                <a16:creationId xmlns:a16="http://schemas.microsoft.com/office/drawing/2014/main" xmlns="" id="{223E8FCB-6BA5-A24E-87CA-F7ADEDD5FC2C}"/>
              </a:ext>
            </a:extLst>
          </p:cNvPr>
          <p:cNvGrpSpPr/>
          <p:nvPr/>
        </p:nvGrpSpPr>
        <p:grpSpPr>
          <a:xfrm>
            <a:off x="5508104" y="1162253"/>
            <a:ext cx="2232248" cy="3115059"/>
            <a:chOff x="5580112" y="1162253"/>
            <a:chExt cx="2232248" cy="3115059"/>
          </a:xfrm>
        </p:grpSpPr>
        <p:sp>
          <p:nvSpPr>
            <p:cNvPr id="20" name="Rectangle 19">
              <a:extLst>
                <a:ext uri="{FF2B5EF4-FFF2-40B4-BE49-F238E27FC236}">
                  <a16:creationId xmlns:a16="http://schemas.microsoft.com/office/drawing/2014/main" xmlns="" id="{DFE7425A-39D8-BE42-9677-E2104896573D}"/>
                </a:ext>
              </a:extLst>
            </p:cNvPr>
            <p:cNvSpPr/>
            <p:nvPr/>
          </p:nvSpPr>
          <p:spPr>
            <a:xfrm>
              <a:off x="5580112" y="1162253"/>
              <a:ext cx="2232248" cy="3115059"/>
            </a:xfrm>
            <a:prstGeom prst="rect">
              <a:avLst/>
            </a:prstGeom>
            <a:solidFill>
              <a:schemeClr val="bg1">
                <a:lumMod val="65000"/>
              </a:schemeClr>
            </a:solidFill>
            <a:ln>
              <a:noFill/>
            </a:ln>
            <a:effectLst>
              <a:reflection stA="23000" endPos="19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extBox 7">
              <a:extLst>
                <a:ext uri="{FF2B5EF4-FFF2-40B4-BE49-F238E27FC236}">
                  <a16:creationId xmlns:a16="http://schemas.microsoft.com/office/drawing/2014/main" xmlns="" id="{79A56D4A-7888-D946-B653-F0B4C6CBF62E}"/>
                </a:ext>
              </a:extLst>
            </p:cNvPr>
            <p:cNvSpPr txBox="1">
              <a:spLocks noChangeArrowheads="1"/>
            </p:cNvSpPr>
            <p:nvPr/>
          </p:nvSpPr>
          <p:spPr bwMode="auto">
            <a:xfrm>
              <a:off x="5724128" y="1262815"/>
              <a:ext cx="2016224" cy="23852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9000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1400" b="1" dirty="0">
                  <a:solidFill>
                    <a:schemeClr val="bg1"/>
                  </a:solidFill>
                  <a:latin typeface="+mn-lt"/>
                </a:rPr>
                <a:t>Content Relevance</a:t>
              </a:r>
            </a:p>
            <a:p>
              <a:endParaRPr lang="en" sz="1400" dirty="0">
                <a:solidFill>
                  <a:schemeClr val="bg1"/>
                </a:solidFill>
                <a:latin typeface="+mn-lt"/>
              </a:endParaRPr>
            </a:p>
            <a:p>
              <a:pPr marL="171450" indent="-171450">
                <a:buClr>
                  <a:schemeClr val="bg1"/>
                </a:buClr>
                <a:buFont typeface="Arial" panose="020B0604020202020204" pitchFamily="34" charset="0"/>
                <a:buChar char="•"/>
              </a:pPr>
              <a:r>
                <a:rPr lang="en" sz="1100" dirty="0">
                  <a:solidFill>
                    <a:schemeClr val="bg1"/>
                  </a:solidFill>
                  <a:latin typeface="+mn-lt"/>
                </a:rPr>
                <a:t>An opportunity for presentation of the ESC Congress Content (excellence in Science &amp; Practical Recommendation) translated for clinical practice </a:t>
              </a:r>
              <a:br>
                <a:rPr lang="en" sz="1100" dirty="0">
                  <a:solidFill>
                    <a:schemeClr val="bg1"/>
                  </a:solidFill>
                  <a:latin typeface="+mn-lt"/>
                </a:rPr>
              </a:br>
              <a:r>
                <a:rPr lang="en" sz="1100" dirty="0">
                  <a:solidFill>
                    <a:schemeClr val="bg1"/>
                  </a:solidFill>
                  <a:latin typeface="+mn-lt"/>
                </a:rPr>
                <a:t>in the region</a:t>
              </a:r>
            </a:p>
            <a:p>
              <a:pPr>
                <a:buClr>
                  <a:schemeClr val="bg1"/>
                </a:buClr>
              </a:pPr>
              <a:endParaRPr lang="en" sz="1100" dirty="0">
                <a:solidFill>
                  <a:schemeClr val="bg1"/>
                </a:solidFill>
                <a:latin typeface="+mn-lt"/>
              </a:endParaRPr>
            </a:p>
            <a:p>
              <a:pPr marL="171450" indent="-171450">
                <a:buFont typeface="Arial" panose="020B0604020202020204" pitchFamily="34" charset="0"/>
                <a:buChar char="•"/>
              </a:pPr>
              <a:r>
                <a:rPr lang="en" sz="1100" dirty="0">
                  <a:solidFill>
                    <a:schemeClr val="bg1"/>
                  </a:solidFill>
                  <a:latin typeface="+mn-lt"/>
                </a:rPr>
                <a:t>Identify Best Practices and provide expert guidance on how to achieve this</a:t>
              </a:r>
            </a:p>
          </p:txBody>
        </p:sp>
      </p:grpSp>
      <p:grpSp>
        <p:nvGrpSpPr>
          <p:cNvPr id="37" name="Group 36">
            <a:extLst>
              <a:ext uri="{FF2B5EF4-FFF2-40B4-BE49-F238E27FC236}">
                <a16:creationId xmlns:a16="http://schemas.microsoft.com/office/drawing/2014/main" xmlns="" id="{E3762CEF-BBD2-7D41-8248-F4A6122D01C5}"/>
              </a:ext>
            </a:extLst>
          </p:cNvPr>
          <p:cNvGrpSpPr/>
          <p:nvPr/>
        </p:nvGrpSpPr>
        <p:grpSpPr>
          <a:xfrm>
            <a:off x="683568" y="1162253"/>
            <a:ext cx="2232248" cy="3115059"/>
            <a:chOff x="3203848" y="1162253"/>
            <a:chExt cx="2232248" cy="3115059"/>
          </a:xfrm>
        </p:grpSpPr>
        <p:sp>
          <p:nvSpPr>
            <p:cNvPr id="27" name="Rectangle 26">
              <a:extLst>
                <a:ext uri="{FF2B5EF4-FFF2-40B4-BE49-F238E27FC236}">
                  <a16:creationId xmlns:a16="http://schemas.microsoft.com/office/drawing/2014/main" xmlns="" id="{522ADFAA-6184-AA47-A045-E0FEE102EA7F}"/>
                </a:ext>
              </a:extLst>
            </p:cNvPr>
            <p:cNvSpPr/>
            <p:nvPr/>
          </p:nvSpPr>
          <p:spPr>
            <a:xfrm>
              <a:off x="3203848" y="1162253"/>
              <a:ext cx="2232248" cy="3115059"/>
            </a:xfrm>
            <a:prstGeom prst="rect">
              <a:avLst/>
            </a:prstGeom>
            <a:solidFill>
              <a:schemeClr val="bg1">
                <a:lumMod val="50000"/>
              </a:schemeClr>
            </a:solidFill>
            <a:ln>
              <a:noFill/>
            </a:ln>
            <a:effectLst>
              <a:reflection stA="23000" endPos="19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extBox 18">
              <a:extLst>
                <a:ext uri="{FF2B5EF4-FFF2-40B4-BE49-F238E27FC236}">
                  <a16:creationId xmlns:a16="http://schemas.microsoft.com/office/drawing/2014/main" xmlns="" id="{FFB4EF6A-45DB-F949-B892-C9B2A0403E54}"/>
                </a:ext>
              </a:extLst>
            </p:cNvPr>
            <p:cNvSpPr txBox="1"/>
            <p:nvPr/>
          </p:nvSpPr>
          <p:spPr>
            <a:xfrm>
              <a:off x="3347864" y="1262815"/>
              <a:ext cx="2016224" cy="2893100"/>
            </a:xfrm>
            <a:prstGeom prst="rect">
              <a:avLst/>
            </a:prstGeom>
            <a:noFill/>
          </p:spPr>
          <p:txBody>
            <a:bodyPr wrap="square" lIns="0" rtlCol="0">
              <a:spAutoFit/>
            </a:bodyPr>
            <a:lstStyle/>
            <a:p>
              <a:r>
                <a:rPr lang="en" sz="1050" dirty="0">
                  <a:solidFill>
                    <a:schemeClr val="bg1"/>
                  </a:solidFill>
                  <a:latin typeface="+mn-lt"/>
                </a:rPr>
                <a:t>General update and discussions on the main topics in Cardiology put in perspective for clinical practice realities in the region as well as an opportunity to discuss the impact of the largest Clinical Trials presented at ESC Congress 2019 and featured in the Highlights sessions.</a:t>
              </a:r>
            </a:p>
            <a:p>
              <a:pPr eaLnBrk="1" fontAlgn="ctr" hangingPunct="1"/>
              <a:endParaRPr lang="en-US" sz="1050" dirty="0">
                <a:solidFill>
                  <a:schemeClr val="bg1"/>
                </a:solidFill>
                <a:latin typeface="+mn-lt"/>
              </a:endParaRPr>
            </a:p>
            <a:p>
              <a:pPr marL="171450" indent="-171450" eaLnBrk="1" fontAlgn="ctr" hangingPunct="1">
                <a:buFont typeface="Arial" panose="020B0604020202020204" pitchFamily="34" charset="0"/>
                <a:buChar char="•"/>
              </a:pPr>
              <a:r>
                <a:rPr lang="fr-FR" sz="1100" dirty="0">
                  <a:solidFill>
                    <a:schemeClr val="bg1"/>
                  </a:solidFill>
                  <a:latin typeface="+mn-lt"/>
                </a:rPr>
                <a:t>Imaging</a:t>
              </a:r>
            </a:p>
            <a:p>
              <a:pPr marL="171450" indent="-171450" eaLnBrk="1" fontAlgn="ctr" hangingPunct="1">
                <a:buFont typeface="Arial" panose="020B0604020202020204" pitchFamily="34" charset="0"/>
                <a:buChar char="•"/>
              </a:pPr>
              <a:r>
                <a:rPr lang="fr-FR" sz="1100" dirty="0">
                  <a:solidFill>
                    <a:schemeClr val="bg1"/>
                  </a:solidFill>
                  <a:latin typeface="+mn-lt"/>
                </a:rPr>
                <a:t>Prevention</a:t>
              </a:r>
            </a:p>
            <a:p>
              <a:pPr marL="171450" indent="-171450" eaLnBrk="1" fontAlgn="ctr" hangingPunct="1">
                <a:buFont typeface="Arial" panose="020B0604020202020204" pitchFamily="34" charset="0"/>
                <a:buChar char="•"/>
              </a:pPr>
              <a:r>
                <a:rPr lang="fr-FR" sz="1100" dirty="0">
                  <a:solidFill>
                    <a:schemeClr val="bg1"/>
                  </a:solidFill>
                  <a:latin typeface="+mn-lt"/>
                </a:rPr>
                <a:t>ACS / CAD</a:t>
              </a:r>
            </a:p>
            <a:p>
              <a:pPr marL="171450" indent="-171450" eaLnBrk="1" fontAlgn="ctr" hangingPunct="1">
                <a:buFont typeface="Arial" panose="020B0604020202020204" pitchFamily="34" charset="0"/>
                <a:buChar char="•"/>
              </a:pPr>
              <a:r>
                <a:rPr lang="fr-FR" sz="1100" dirty="0">
                  <a:solidFill>
                    <a:schemeClr val="bg1"/>
                  </a:solidFill>
                  <a:latin typeface="+mn-lt"/>
                </a:rPr>
                <a:t>Arrhythmias and EP</a:t>
              </a:r>
            </a:p>
            <a:p>
              <a:pPr marL="171450" indent="-171450" eaLnBrk="1" fontAlgn="ctr" hangingPunct="1">
                <a:buFont typeface="Arial" panose="020B0604020202020204" pitchFamily="34" charset="0"/>
                <a:buChar char="•"/>
              </a:pPr>
              <a:r>
                <a:rPr lang="fr-FR" sz="1100" dirty="0">
                  <a:solidFill>
                    <a:schemeClr val="bg1"/>
                  </a:solidFill>
                  <a:latin typeface="+mn-lt"/>
                </a:rPr>
                <a:t>Intervention</a:t>
              </a:r>
            </a:p>
            <a:p>
              <a:pPr marL="171450" indent="-171450" eaLnBrk="1" fontAlgn="ctr" hangingPunct="1">
                <a:buFont typeface="Arial" panose="020B0604020202020204" pitchFamily="34" charset="0"/>
                <a:buChar char="•"/>
              </a:pPr>
              <a:r>
                <a:rPr lang="fr-FR" sz="1100" dirty="0">
                  <a:solidFill>
                    <a:schemeClr val="bg1"/>
                  </a:solidFill>
                  <a:latin typeface="+mn-lt"/>
                </a:rPr>
                <a:t>Heart Failure</a:t>
              </a:r>
            </a:p>
            <a:p>
              <a:pPr marL="171450" indent="-171450" eaLnBrk="1" fontAlgn="ctr" hangingPunct="1">
                <a:buFont typeface="Arial" panose="020B0604020202020204" pitchFamily="34" charset="0"/>
                <a:buChar char="•"/>
              </a:pPr>
              <a:r>
                <a:rPr lang="fr-FR" sz="1100" dirty="0">
                  <a:solidFill>
                    <a:schemeClr val="bg1"/>
                  </a:solidFill>
                  <a:latin typeface="+mn-lt"/>
                </a:rPr>
                <a:t>Hypertension</a:t>
              </a:r>
            </a:p>
          </p:txBody>
        </p:sp>
      </p:grpSp>
      <p:grpSp>
        <p:nvGrpSpPr>
          <p:cNvPr id="36" name="Group 35">
            <a:extLst>
              <a:ext uri="{FF2B5EF4-FFF2-40B4-BE49-F238E27FC236}">
                <a16:creationId xmlns:a16="http://schemas.microsoft.com/office/drawing/2014/main" xmlns="" id="{CC4BC7B4-F72A-2745-97D4-78934B28C8B2}"/>
              </a:ext>
            </a:extLst>
          </p:cNvPr>
          <p:cNvGrpSpPr/>
          <p:nvPr/>
        </p:nvGrpSpPr>
        <p:grpSpPr>
          <a:xfrm>
            <a:off x="3059832" y="1162253"/>
            <a:ext cx="2339108" cy="3115055"/>
            <a:chOff x="720725" y="1162253"/>
            <a:chExt cx="2339108" cy="3115055"/>
          </a:xfrm>
        </p:grpSpPr>
        <p:sp>
          <p:nvSpPr>
            <p:cNvPr id="18" name="Rectangle 17">
              <a:extLst>
                <a:ext uri="{FF2B5EF4-FFF2-40B4-BE49-F238E27FC236}">
                  <a16:creationId xmlns:a16="http://schemas.microsoft.com/office/drawing/2014/main" xmlns="" id="{A106B9E0-DB54-CE40-AFE2-0BCC6AE75BC8}"/>
                </a:ext>
              </a:extLst>
            </p:cNvPr>
            <p:cNvSpPr/>
            <p:nvPr/>
          </p:nvSpPr>
          <p:spPr>
            <a:xfrm>
              <a:off x="720725" y="1162253"/>
              <a:ext cx="2339108" cy="3115055"/>
            </a:xfrm>
            <a:prstGeom prst="rect">
              <a:avLst/>
            </a:prstGeom>
            <a:ln>
              <a:noFill/>
            </a:ln>
            <a:effectLst>
              <a:reflection stA="23000" endPos="19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extBox 7">
              <a:extLst>
                <a:ext uri="{FF2B5EF4-FFF2-40B4-BE49-F238E27FC236}">
                  <a16:creationId xmlns:a16="http://schemas.microsoft.com/office/drawing/2014/main" xmlns="" id="{13C35D3A-6E85-704D-99F3-BA99B7824F01}"/>
                </a:ext>
              </a:extLst>
            </p:cNvPr>
            <p:cNvSpPr txBox="1">
              <a:spLocks noChangeArrowheads="1"/>
            </p:cNvSpPr>
            <p:nvPr/>
          </p:nvSpPr>
          <p:spPr bwMode="auto">
            <a:xfrm>
              <a:off x="899591" y="1262815"/>
              <a:ext cx="2160241" cy="1313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9000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sz="1200" b="1" dirty="0">
                  <a:solidFill>
                    <a:schemeClr val="bg1"/>
                  </a:solidFill>
                  <a:latin typeface="+mn-lt"/>
                </a:rPr>
                <a:t>ESC </a:t>
              </a:r>
              <a:r>
                <a:rPr lang="fr-FR" sz="1200" b="1" dirty="0" err="1">
                  <a:solidFill>
                    <a:schemeClr val="bg1"/>
                  </a:solidFill>
                  <a:latin typeface="+mn-lt"/>
                </a:rPr>
                <a:t>Clinical</a:t>
              </a:r>
              <a:r>
                <a:rPr lang="fr-FR" sz="1200" b="1" dirty="0">
                  <a:solidFill>
                    <a:schemeClr val="bg1"/>
                  </a:solidFill>
                  <a:latin typeface="+mn-lt"/>
                </a:rPr>
                <a:t> Practice Guidelines</a:t>
              </a:r>
            </a:p>
            <a:p>
              <a:pPr marL="171450" indent="-171450" eaLnBrk="1" fontAlgn="ctr" hangingPunct="1">
                <a:lnSpc>
                  <a:spcPts val="1620"/>
                </a:lnSpc>
                <a:buFont typeface="Arial" panose="020B0604020202020204" pitchFamily="34" charset="0"/>
                <a:buChar char="•"/>
              </a:pPr>
              <a:r>
                <a:rPr lang="fr-FR" sz="1200" dirty="0">
                  <a:solidFill>
                    <a:schemeClr val="bg1"/>
                  </a:solidFill>
                  <a:latin typeface="+mn-lt"/>
                </a:rPr>
                <a:t>CVD in Diabetes</a:t>
              </a:r>
            </a:p>
            <a:p>
              <a:pPr marL="171450" indent="-171450" eaLnBrk="1" fontAlgn="ctr" hangingPunct="1">
                <a:lnSpc>
                  <a:spcPts val="1620"/>
                </a:lnSpc>
                <a:buFont typeface="Arial" panose="020B0604020202020204" pitchFamily="34" charset="0"/>
                <a:buChar char="•"/>
              </a:pPr>
              <a:r>
                <a:rPr lang="fr-FR" sz="1200" dirty="0">
                  <a:solidFill>
                    <a:schemeClr val="bg1"/>
                  </a:solidFill>
                  <a:latin typeface="+mn-lt"/>
                </a:rPr>
                <a:t>Dyslipidaemias</a:t>
              </a:r>
            </a:p>
            <a:p>
              <a:pPr marL="171450" indent="-171450" eaLnBrk="1" fontAlgn="ctr" hangingPunct="1">
                <a:lnSpc>
                  <a:spcPts val="1620"/>
                </a:lnSpc>
                <a:buFont typeface="Arial" panose="020B0604020202020204" pitchFamily="34" charset="0"/>
                <a:buChar char="•"/>
              </a:pPr>
              <a:r>
                <a:rPr lang="fr-FR" sz="1200" dirty="0">
                  <a:solidFill>
                    <a:schemeClr val="bg1"/>
                  </a:solidFill>
                  <a:latin typeface="+mn-lt"/>
                </a:rPr>
                <a:t>Myocardial Revascularization </a:t>
              </a:r>
            </a:p>
            <a:p>
              <a:pPr marL="171450" indent="-171450" eaLnBrk="1" fontAlgn="ctr" hangingPunct="1">
                <a:lnSpc>
                  <a:spcPts val="1620"/>
                </a:lnSpc>
                <a:buFont typeface="Arial" panose="020B0604020202020204" pitchFamily="34" charset="0"/>
                <a:buChar char="•"/>
              </a:pPr>
              <a:r>
                <a:rPr lang="fr-FR" sz="1200" dirty="0">
                  <a:solidFill>
                    <a:schemeClr val="bg1"/>
                  </a:solidFill>
                  <a:latin typeface="+mn-lt"/>
                </a:rPr>
                <a:t>Arterial Hypertension</a:t>
              </a:r>
              <a:r>
                <a:rPr lang="fr-FR" sz="1200" b="1" dirty="0">
                  <a:solidFill>
                    <a:schemeClr val="bg1"/>
                  </a:solidFill>
                  <a:latin typeface="+mn-lt"/>
                </a:rPr>
                <a:t> </a:t>
              </a:r>
            </a:p>
            <a:p>
              <a:pPr>
                <a:buClr>
                  <a:srgbClr val="C00000"/>
                </a:buClr>
                <a:defRPr/>
              </a:pPr>
              <a:endParaRPr lang="fr-FR" altLang="fr-FR" sz="1400" b="1" dirty="0">
                <a:solidFill>
                  <a:schemeClr val="bg1"/>
                </a:solidFill>
                <a:latin typeface="+mn-lt"/>
              </a:endParaRPr>
            </a:p>
          </p:txBody>
        </p:sp>
        <p:cxnSp>
          <p:nvCxnSpPr>
            <p:cNvPr id="21" name="Straight Connector 20">
              <a:extLst>
                <a:ext uri="{FF2B5EF4-FFF2-40B4-BE49-F238E27FC236}">
                  <a16:creationId xmlns:a16="http://schemas.microsoft.com/office/drawing/2014/main" xmlns="" id="{6F4F13D6-5D12-594F-B33E-77DE2CF49AC0}"/>
                </a:ext>
              </a:extLst>
            </p:cNvPr>
            <p:cNvCxnSpPr>
              <a:cxnSpLocks/>
            </p:cNvCxnSpPr>
            <p:nvPr/>
          </p:nvCxnSpPr>
          <p:spPr>
            <a:xfrm>
              <a:off x="1871700" y="3867894"/>
              <a:ext cx="0" cy="40941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standing in front of a building&#10;&#10;Description automatically generated">
              <a:extLst>
                <a:ext uri="{FF2B5EF4-FFF2-40B4-BE49-F238E27FC236}">
                  <a16:creationId xmlns:a16="http://schemas.microsoft.com/office/drawing/2014/main" xmlns="" id="{0DA00E5E-236D-4345-9BC6-FE8D4481882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5140" y="2517443"/>
              <a:ext cx="1573119" cy="1554530"/>
            </a:xfrm>
            <a:prstGeom prst="rect">
              <a:avLst/>
            </a:prstGeom>
          </p:spPr>
        </p:pic>
      </p:grpSp>
      <p:pic>
        <p:nvPicPr>
          <p:cNvPr id="3" name="Picture 2" descr="A close up of a sign&#10;&#10;Description automatically generated">
            <a:extLst>
              <a:ext uri="{FF2B5EF4-FFF2-40B4-BE49-F238E27FC236}">
                <a16:creationId xmlns:a16="http://schemas.microsoft.com/office/drawing/2014/main" xmlns="" id="{5C6596DD-A433-0D4F-98CA-BEAACBAC98A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13780" y="320954"/>
            <a:ext cx="480379" cy="443427"/>
          </a:xfrm>
          <a:prstGeom prst="rect">
            <a:avLst/>
          </a:prstGeom>
        </p:spPr>
      </p:pic>
    </p:spTree>
    <p:extLst>
      <p:ext uri="{BB962C8B-B14F-4D97-AF65-F5344CB8AC3E}">
        <p14:creationId xmlns:p14="http://schemas.microsoft.com/office/powerpoint/2010/main" xmlns="" val="38329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0-#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childTnLst>
                          </p:cTn>
                        </p:par>
                        <p:par>
                          <p:cTn id="21" fill="hold">
                            <p:stCondLst>
                              <p:cond delay="4000"/>
                            </p:stCondLst>
                            <p:childTnLst>
                              <p:par>
                                <p:cTn id="22" presetID="2" presetClass="entr" presetSubtype="4"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2000" fill="hold"/>
                                        <p:tgtEl>
                                          <p:spTgt spid="36"/>
                                        </p:tgtEl>
                                        <p:attrNameLst>
                                          <p:attrName>ppt_x</p:attrName>
                                        </p:attrNameLst>
                                      </p:cBhvr>
                                      <p:tavLst>
                                        <p:tav tm="0">
                                          <p:val>
                                            <p:strVal val="#ppt_x"/>
                                          </p:val>
                                        </p:tav>
                                        <p:tav tm="100000">
                                          <p:val>
                                            <p:strVal val="#ppt_x"/>
                                          </p:val>
                                        </p:tav>
                                      </p:tavLst>
                                    </p:anim>
                                    <p:anim calcmode="lin" valueType="num">
                                      <p:cBhvr additive="base">
                                        <p:cTn id="25" dur="2000" fill="hold"/>
                                        <p:tgtEl>
                                          <p:spTgt spid="36"/>
                                        </p:tgtEl>
                                        <p:attrNameLst>
                                          <p:attrName>ppt_y</p:attrName>
                                        </p:attrNameLst>
                                      </p:cBhvr>
                                      <p:tavLst>
                                        <p:tav tm="0">
                                          <p:val>
                                            <p:strVal val="1+#ppt_h/2"/>
                                          </p:val>
                                        </p:tav>
                                        <p:tav tm="100000">
                                          <p:val>
                                            <p:strVal val="#ppt_y"/>
                                          </p:val>
                                        </p:tav>
                                      </p:tavLst>
                                    </p:anim>
                                  </p:childTnLst>
                                </p:cTn>
                              </p:par>
                            </p:childTnLst>
                          </p:cTn>
                        </p:par>
                        <p:par>
                          <p:cTn id="26" fill="hold">
                            <p:stCondLst>
                              <p:cond delay="6000"/>
                            </p:stCondLst>
                            <p:childTnLst>
                              <p:par>
                                <p:cTn id="27" presetID="2" presetClass="entr" presetSubtype="4"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2000" fill="hold"/>
                                        <p:tgtEl>
                                          <p:spTgt spid="38"/>
                                        </p:tgtEl>
                                        <p:attrNameLst>
                                          <p:attrName>ppt_x</p:attrName>
                                        </p:attrNameLst>
                                      </p:cBhvr>
                                      <p:tavLst>
                                        <p:tav tm="0">
                                          <p:val>
                                            <p:strVal val="#ppt_x"/>
                                          </p:val>
                                        </p:tav>
                                        <p:tav tm="100000">
                                          <p:val>
                                            <p:strVal val="#ppt_x"/>
                                          </p:val>
                                        </p:tav>
                                      </p:tavLst>
                                    </p:anim>
                                    <p:anim calcmode="lin" valueType="num">
                                      <p:cBhvr additive="base">
                                        <p:cTn id="30" dur="2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6D36B504-AE94-124B-90CF-0F403663BA67}"/>
              </a:ext>
            </a:extLst>
          </p:cNvPr>
          <p:cNvGraphicFramePr>
            <a:graphicFrameLocks noGrp="1"/>
          </p:cNvGraphicFramePr>
          <p:nvPr>
            <p:extLst>
              <p:ext uri="{D42A27DB-BD31-4B8C-83A1-F6EECF244321}">
                <p14:modId xmlns:p14="http://schemas.microsoft.com/office/powerpoint/2010/main" xmlns="" val="3991905093"/>
              </p:ext>
            </p:extLst>
          </p:nvPr>
        </p:nvGraphicFramePr>
        <p:xfrm>
          <a:off x="720724" y="979829"/>
          <a:ext cx="3203204" cy="3328336"/>
        </p:xfrm>
        <a:graphic>
          <a:graphicData uri="http://schemas.openxmlformats.org/drawingml/2006/table">
            <a:tbl>
              <a:tblPr>
                <a:effectLst>
                  <a:outerShdw blurRad="50800" dist="38100" dir="2700000" algn="tl" rotWithShape="0">
                    <a:prstClr val="black">
                      <a:alpha val="30000"/>
                    </a:prstClr>
                  </a:outerShdw>
                </a:effectLst>
                <a:tableStyleId>{5C22544A-7EE6-4342-B048-85BDC9FD1C3A}</a:tableStyleId>
              </a:tblPr>
              <a:tblGrid>
                <a:gridCol w="953307">
                  <a:extLst>
                    <a:ext uri="{9D8B030D-6E8A-4147-A177-3AD203B41FA5}">
                      <a16:colId xmlns:a16="http://schemas.microsoft.com/office/drawing/2014/main" xmlns="" val="774438138"/>
                    </a:ext>
                  </a:extLst>
                </a:gridCol>
                <a:gridCol w="774555">
                  <a:extLst>
                    <a:ext uri="{9D8B030D-6E8A-4147-A177-3AD203B41FA5}">
                      <a16:colId xmlns:a16="http://schemas.microsoft.com/office/drawing/2014/main" xmlns="" val="3808068437"/>
                    </a:ext>
                  </a:extLst>
                </a:gridCol>
                <a:gridCol w="1475342">
                  <a:extLst>
                    <a:ext uri="{9D8B030D-6E8A-4147-A177-3AD203B41FA5}">
                      <a16:colId xmlns:a16="http://schemas.microsoft.com/office/drawing/2014/main" xmlns="" val="3159854985"/>
                    </a:ext>
                  </a:extLst>
                </a:gridCol>
              </a:tblGrid>
              <a:tr h="204959">
                <a:tc>
                  <a:txBody>
                    <a:bodyPr/>
                    <a:lstStyle/>
                    <a:p>
                      <a:pPr algn="l" fontAlgn="b"/>
                      <a:r>
                        <a:rPr lang="fr-FR" sz="700" b="1" u="none" strike="noStrike" dirty="0">
                          <a:solidFill>
                            <a:schemeClr val="bg1"/>
                          </a:solidFill>
                          <a:effectLst/>
                        </a:rPr>
                        <a:t>Name</a:t>
                      </a:r>
                      <a:endParaRPr lang="fr-FR" sz="700" b="1" i="0" u="none" strike="noStrike" dirty="0">
                        <a:solidFill>
                          <a:schemeClr val="bg1"/>
                        </a:solidFill>
                        <a:effectLst/>
                        <a:latin typeface="Calibri" panose="020F0502020204030204" pitchFamily="34" charset="0"/>
                      </a:endParaRPr>
                    </a:p>
                  </a:txBody>
                  <a:tcPr marL="73767" marR="3981" marT="36884" marB="36884"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r>
                        <a:rPr lang="fr-FR" sz="700" b="1" u="none" strike="noStrike" dirty="0">
                          <a:solidFill>
                            <a:schemeClr val="bg1"/>
                          </a:solidFill>
                          <a:effectLst/>
                        </a:rPr>
                        <a:t>First name</a:t>
                      </a:r>
                      <a:endParaRPr lang="fr-FR" sz="700" b="1" i="0" u="none" strike="noStrike" dirty="0">
                        <a:solidFill>
                          <a:schemeClr val="bg1"/>
                        </a:solidFill>
                        <a:effectLst/>
                        <a:latin typeface="Calibri" panose="020F0502020204030204" pitchFamily="34" charset="0"/>
                      </a:endParaRPr>
                    </a:p>
                  </a:txBody>
                  <a:tcPr marL="73767" marR="3981" marT="36884" marB="36884"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r>
                        <a:rPr lang="fr-FR" sz="700" b="1" u="none" strike="noStrike" dirty="0">
                          <a:solidFill>
                            <a:schemeClr val="bg1"/>
                          </a:solidFill>
                          <a:effectLst/>
                        </a:rPr>
                        <a:t>Country</a:t>
                      </a:r>
                      <a:endParaRPr lang="fr-FR" sz="700" b="1" i="0" u="none" strike="noStrike" dirty="0">
                        <a:solidFill>
                          <a:schemeClr val="bg1"/>
                        </a:solidFill>
                        <a:effectLst/>
                        <a:latin typeface="Calibri" panose="020F0502020204030204" pitchFamily="34" charset="0"/>
                      </a:endParaRPr>
                    </a:p>
                  </a:txBody>
                  <a:tcPr marL="73767" marR="3981" marT="36884" marB="36884"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2976281833"/>
                  </a:ext>
                </a:extLst>
              </a:tr>
              <a:tr h="135799">
                <a:tc>
                  <a:txBody>
                    <a:bodyPr/>
                    <a:lstStyle/>
                    <a:p>
                      <a:pPr algn="l" fontAlgn="b"/>
                      <a:r>
                        <a:rPr lang="fr-FR" sz="700" b="1" u="none" strike="noStrike" dirty="0" err="1">
                          <a:solidFill>
                            <a:schemeClr val="accent1"/>
                          </a:solidFill>
                          <a:effectLst/>
                        </a:rPr>
                        <a:t>Achenbach</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Germany</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958645996"/>
                  </a:ext>
                </a:extLst>
              </a:tr>
              <a:tr h="135799">
                <a:tc>
                  <a:txBody>
                    <a:bodyPr/>
                    <a:lstStyle/>
                    <a:p>
                      <a:pPr algn="l" fontAlgn="b"/>
                      <a:r>
                        <a:rPr lang="fr-FR" sz="700" b="1" u="none" strike="noStrike" dirty="0" err="1">
                          <a:solidFill>
                            <a:schemeClr val="accent1"/>
                          </a:solidFill>
                          <a:effectLst/>
                        </a:rPr>
                        <a:t>Akasaka</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T</a:t>
                      </a:r>
                      <a:r>
                        <a:rPr lang="fr-FR" sz="700" u="none" strike="noStrike" dirty="0">
                          <a:solidFill>
                            <a:schemeClr val="tx2"/>
                          </a:solidFill>
                          <a:effectLst/>
                        </a:rPr>
                        <a:t>.</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Japan</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788837633"/>
                  </a:ext>
                </a:extLst>
              </a:tr>
              <a:tr h="135799">
                <a:tc>
                  <a:txBody>
                    <a:bodyPr/>
                    <a:lstStyle/>
                    <a:p>
                      <a:pPr algn="l" fontAlgn="b"/>
                      <a:r>
                        <a:rPr lang="fr-FR" sz="700" b="1" u="none" strike="noStrike" dirty="0" err="1">
                          <a:solidFill>
                            <a:schemeClr val="accent1"/>
                          </a:solidFill>
                          <a:effectLst/>
                        </a:rPr>
                        <a:t>Almahmeed</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W.</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United </a:t>
                      </a:r>
                      <a:r>
                        <a:rPr lang="fr-FR" sz="700" u="none" strike="noStrike" dirty="0" err="1">
                          <a:solidFill>
                            <a:schemeClr val="tx2"/>
                          </a:solidFill>
                          <a:effectLst/>
                        </a:rPr>
                        <a:t>Arab</a:t>
                      </a:r>
                      <a:r>
                        <a:rPr lang="fr-FR" sz="700" u="none" strike="noStrike" dirty="0">
                          <a:solidFill>
                            <a:schemeClr val="tx2"/>
                          </a:solidFill>
                          <a:effectLst/>
                        </a:rPr>
                        <a:t> </a:t>
                      </a:r>
                      <a:r>
                        <a:rPr lang="fr-FR" sz="700" u="none" strike="noStrike" dirty="0" err="1">
                          <a:solidFill>
                            <a:schemeClr val="tx2"/>
                          </a:solidFill>
                          <a:effectLst/>
                        </a:rPr>
                        <a:t>Emirates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593311357"/>
                  </a:ext>
                </a:extLst>
              </a:tr>
              <a:tr h="135799">
                <a:tc>
                  <a:txBody>
                    <a:bodyPr/>
                    <a:lstStyle/>
                    <a:p>
                      <a:pPr algn="l" fontAlgn="b"/>
                      <a:r>
                        <a:rPr lang="fr-FR" sz="700" b="1" u="none" strike="noStrike" dirty="0" err="1">
                          <a:solidFill>
                            <a:schemeClr val="accent1"/>
                          </a:solidFill>
                          <a:effectLst/>
                        </a:rPr>
                        <a:t>Bax</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J. J.</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Netherlands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289958572"/>
                  </a:ext>
                </a:extLst>
              </a:tr>
              <a:tr h="135799">
                <a:tc>
                  <a:txBody>
                    <a:bodyPr/>
                    <a:lstStyle/>
                    <a:p>
                      <a:pPr algn="l" fontAlgn="b"/>
                      <a:r>
                        <a:rPr lang="fr-FR" sz="700" b="1" u="none" strike="noStrike" dirty="0">
                          <a:solidFill>
                            <a:schemeClr val="accent1"/>
                          </a:solidFill>
                          <a:effectLst/>
                        </a:rPr>
                        <a:t>Casadei </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B.</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United </a:t>
                      </a:r>
                      <a:r>
                        <a:rPr lang="fr-FR" sz="700" u="none" strike="noStrike" dirty="0" err="1">
                          <a:solidFill>
                            <a:schemeClr val="tx2"/>
                          </a:solidFill>
                          <a:effectLst/>
                        </a:rPr>
                        <a:t>Kingdom</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206022987"/>
                  </a:ext>
                </a:extLst>
              </a:tr>
              <a:tr h="135799">
                <a:tc>
                  <a:txBody>
                    <a:bodyPr/>
                    <a:lstStyle/>
                    <a:p>
                      <a:pPr algn="l" fontAlgn="b"/>
                      <a:r>
                        <a:rPr lang="fr-FR" sz="700" b="1" u="none" strike="noStrike" dirty="0" err="1">
                          <a:solidFill>
                            <a:schemeClr val="accent1"/>
                          </a:solidFill>
                          <a:effectLst/>
                        </a:rPr>
                        <a:t>Cowie</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M.</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United </a:t>
                      </a:r>
                      <a:r>
                        <a:rPr lang="fr-FR" sz="700" u="none" strike="noStrike" dirty="0" err="1">
                          <a:solidFill>
                            <a:schemeClr val="tx2"/>
                          </a:solidFill>
                          <a:effectLst/>
                        </a:rPr>
                        <a:t>Kingdom</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49033195"/>
                  </a:ext>
                </a:extLst>
              </a:tr>
              <a:tr h="135799">
                <a:tc>
                  <a:txBody>
                    <a:bodyPr/>
                    <a:lstStyle/>
                    <a:p>
                      <a:pPr algn="l" fontAlgn="b"/>
                      <a:r>
                        <a:rPr lang="fr-FR" sz="700" b="1" u="none" strike="noStrike" dirty="0" err="1">
                          <a:solidFill>
                            <a:schemeClr val="accent1"/>
                          </a:solidFill>
                          <a:effectLst/>
                        </a:rPr>
                        <a:t>Gielen</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Germany</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249096838"/>
                  </a:ext>
                </a:extLst>
              </a:tr>
              <a:tr h="135799">
                <a:tc>
                  <a:txBody>
                    <a:bodyPr/>
                    <a:lstStyle/>
                    <a:p>
                      <a:pPr algn="l" fontAlgn="b"/>
                      <a:r>
                        <a:rPr lang="fr-FR" sz="700" b="1" u="none" strike="noStrike" dirty="0" err="1">
                          <a:solidFill>
                            <a:schemeClr val="accent1"/>
                          </a:solidFill>
                          <a:effectLst/>
                        </a:rPr>
                        <a:t>Grapsa</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J.</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United </a:t>
                      </a:r>
                      <a:r>
                        <a:rPr lang="fr-FR" sz="700" u="none" strike="noStrike" dirty="0" err="1">
                          <a:solidFill>
                            <a:schemeClr val="tx2"/>
                          </a:solidFill>
                          <a:effectLst/>
                        </a:rPr>
                        <a:t>Kingdom</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112858664"/>
                  </a:ext>
                </a:extLst>
              </a:tr>
              <a:tr h="135799">
                <a:tc>
                  <a:txBody>
                    <a:bodyPr/>
                    <a:lstStyle/>
                    <a:p>
                      <a:pPr algn="l" fontAlgn="b"/>
                      <a:r>
                        <a:rPr lang="fr-FR" sz="700" b="1" u="none" strike="noStrike" dirty="0" err="1">
                          <a:solidFill>
                            <a:schemeClr val="accent1"/>
                          </a:solidFill>
                          <a:effectLst/>
                        </a:rPr>
                        <a:t>Grobbee</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a:solidFill>
                            <a:schemeClr val="tx2"/>
                          </a:solidFill>
                          <a:effectLst/>
                        </a:rPr>
                        <a:t>D.E. </a:t>
                      </a:r>
                      <a:endParaRPr lang="fr-FR" sz="700" b="0" i="0" u="none" strike="noStrike">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Netherlands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10459660"/>
                  </a:ext>
                </a:extLst>
              </a:tr>
              <a:tr h="135799">
                <a:tc>
                  <a:txBody>
                    <a:bodyPr/>
                    <a:lstStyle/>
                    <a:p>
                      <a:pPr algn="l" fontAlgn="b"/>
                      <a:r>
                        <a:rPr lang="fr-FR" sz="700" b="1" u="none" strike="noStrike" dirty="0" err="1">
                          <a:solidFill>
                            <a:schemeClr val="accent1"/>
                          </a:solidFill>
                          <a:effectLst/>
                        </a:rPr>
                        <a:t>Ibanez</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B.</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Spain</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937888055"/>
                  </a:ext>
                </a:extLst>
              </a:tr>
              <a:tr h="135799">
                <a:tc>
                  <a:txBody>
                    <a:bodyPr/>
                    <a:lstStyle/>
                    <a:p>
                      <a:pPr algn="l" fontAlgn="b"/>
                      <a:r>
                        <a:rPr lang="fr-FR" sz="700" b="1" u="none" strike="noStrike" dirty="0">
                          <a:solidFill>
                            <a:schemeClr val="accent1"/>
                          </a:solidFill>
                          <a:effectLst/>
                        </a:rPr>
                        <a:t>Johar</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Brunei</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803354719"/>
                  </a:ext>
                </a:extLst>
              </a:tr>
              <a:tr h="135799">
                <a:tc>
                  <a:txBody>
                    <a:bodyPr/>
                    <a:lstStyle/>
                    <a:p>
                      <a:pPr algn="l" fontAlgn="b"/>
                      <a:r>
                        <a:rPr lang="fr-FR" sz="700" b="1" u="none" strike="noStrike" dirty="0">
                          <a:solidFill>
                            <a:schemeClr val="accent1"/>
                          </a:solidFill>
                          <a:effectLst/>
                        </a:rPr>
                        <a:t>Kalman</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J.</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Australia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39043621"/>
                  </a:ext>
                </a:extLst>
              </a:tr>
              <a:tr h="135799">
                <a:tc>
                  <a:txBody>
                    <a:bodyPr/>
                    <a:lstStyle/>
                    <a:p>
                      <a:pPr algn="l" fontAlgn="b"/>
                      <a:r>
                        <a:rPr lang="fr-FR" sz="700" b="1" u="none" strike="noStrike">
                          <a:solidFill>
                            <a:schemeClr val="accent1"/>
                          </a:solidFill>
                          <a:effectLst/>
                        </a:rPr>
                        <a:t>Komajda</a:t>
                      </a:r>
                      <a:endParaRPr lang="fr-FR" sz="700" b="1" i="0" u="none" strike="noStrike">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M.</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France</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380967098"/>
                  </a:ext>
                </a:extLst>
              </a:tr>
              <a:tr h="135799">
                <a:tc>
                  <a:txBody>
                    <a:bodyPr/>
                    <a:lstStyle/>
                    <a:p>
                      <a:pPr algn="l" fontAlgn="b"/>
                      <a:r>
                        <a:rPr lang="fr-FR" sz="700" b="1" u="none" strike="noStrike" dirty="0" err="1">
                          <a:solidFill>
                            <a:schemeClr val="accent1"/>
                          </a:solidFill>
                          <a:effectLst/>
                        </a:rPr>
                        <a:t>Krittayaphong</a:t>
                      </a:r>
                      <a:r>
                        <a:rPr lang="fr-FR" sz="700" b="1" u="none" strike="noStrike" dirty="0">
                          <a:solidFill>
                            <a:schemeClr val="accent1"/>
                          </a:solidFill>
                          <a:effectLst/>
                        </a:rPr>
                        <a:t> </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R.</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Thailand</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87721513"/>
                  </a:ext>
                </a:extLst>
              </a:tr>
              <a:tr h="135799">
                <a:tc>
                  <a:txBody>
                    <a:bodyPr/>
                    <a:lstStyle/>
                    <a:p>
                      <a:pPr algn="l" fontAlgn="b"/>
                      <a:r>
                        <a:rPr lang="fr-FR" sz="700" b="1" u="none" strike="noStrike" dirty="0" err="1">
                          <a:solidFill>
                            <a:schemeClr val="accent1"/>
                          </a:solidFill>
                          <a:effectLst/>
                        </a:rPr>
                        <a:t>Leclerq</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C.</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France</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868210206"/>
                  </a:ext>
                </a:extLst>
              </a:tr>
              <a:tr h="135799">
                <a:tc>
                  <a:txBody>
                    <a:bodyPr/>
                    <a:lstStyle/>
                    <a:p>
                      <a:pPr algn="l" fontAlgn="b"/>
                      <a:r>
                        <a:rPr lang="fr-FR" sz="700" b="1" u="none" strike="noStrike">
                          <a:solidFill>
                            <a:schemeClr val="accent1"/>
                          </a:solidFill>
                          <a:effectLst/>
                        </a:rPr>
                        <a:t>Lee</a:t>
                      </a:r>
                      <a:endParaRPr lang="fr-FR" sz="700" b="1" i="0" u="none" strike="noStrike">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Hong Kong</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769063636"/>
                  </a:ext>
                </a:extLst>
              </a:tr>
              <a:tr h="135799">
                <a:tc>
                  <a:txBody>
                    <a:bodyPr/>
                    <a:lstStyle/>
                    <a:p>
                      <a:pPr algn="l" fontAlgn="b"/>
                      <a:r>
                        <a:rPr lang="fr-FR" sz="700" b="1" u="none" strike="noStrike" dirty="0" err="1">
                          <a:solidFill>
                            <a:schemeClr val="accent1"/>
                          </a:solidFill>
                          <a:effectLst/>
                        </a:rPr>
                        <a:t>Myeong</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a:solidFill>
                            <a:schemeClr val="tx2"/>
                          </a:solidFill>
                          <a:effectLst/>
                        </a:rPr>
                        <a:t>H</a:t>
                      </a:r>
                      <a:endParaRPr lang="fr-FR" sz="700" b="0" i="0" u="none" strike="noStrike">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South </a:t>
                      </a:r>
                      <a:r>
                        <a:rPr lang="fr-FR" sz="700" u="none" strike="noStrike" dirty="0" err="1">
                          <a:solidFill>
                            <a:schemeClr val="tx2"/>
                          </a:solidFill>
                          <a:effectLst/>
                        </a:rPr>
                        <a:t>Korea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424372709"/>
                  </a:ext>
                </a:extLst>
              </a:tr>
              <a:tr h="135799">
                <a:tc>
                  <a:txBody>
                    <a:bodyPr/>
                    <a:lstStyle/>
                    <a:p>
                      <a:pPr algn="l" fontAlgn="b"/>
                      <a:r>
                        <a:rPr lang="fr-FR" sz="700" b="1" u="none" strike="noStrike">
                          <a:solidFill>
                            <a:schemeClr val="accent1"/>
                          </a:solidFill>
                          <a:effectLst/>
                        </a:rPr>
                        <a:t>OH</a:t>
                      </a:r>
                      <a:endParaRPr lang="fr-FR" sz="700" b="1" i="0" u="none" strike="noStrike">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J. K.</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South </a:t>
                      </a:r>
                      <a:r>
                        <a:rPr lang="fr-FR" sz="700" u="none" strike="noStrike" dirty="0" err="1">
                          <a:solidFill>
                            <a:schemeClr val="tx2"/>
                          </a:solidFill>
                          <a:effectLst/>
                        </a:rPr>
                        <a:t>Korea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158871186"/>
                  </a:ext>
                </a:extLst>
              </a:tr>
              <a:tr h="135799">
                <a:tc>
                  <a:txBody>
                    <a:bodyPr/>
                    <a:lstStyle/>
                    <a:p>
                      <a:pPr algn="l" fontAlgn="b"/>
                      <a:r>
                        <a:rPr lang="fr-FR" sz="700" b="1" u="none" strike="noStrike">
                          <a:solidFill>
                            <a:schemeClr val="accent1"/>
                          </a:solidFill>
                          <a:effectLst/>
                        </a:rPr>
                        <a:t>Pinto</a:t>
                      </a:r>
                      <a:endParaRPr lang="fr-FR" sz="700" b="1" i="0" u="none" strike="noStrike">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F.</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Portugal</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750610991"/>
                  </a:ext>
                </a:extLst>
              </a:tr>
              <a:tr h="135799">
                <a:tc>
                  <a:txBody>
                    <a:bodyPr/>
                    <a:lstStyle/>
                    <a:p>
                      <a:pPr algn="l" fontAlgn="b"/>
                      <a:r>
                        <a:rPr lang="fr-FR" sz="700" b="1" u="none" strike="noStrike" dirty="0" err="1">
                          <a:solidFill>
                            <a:schemeClr val="accent1"/>
                          </a:solidFill>
                          <a:effectLst/>
                        </a:rPr>
                        <a:t>Santoso</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Malaysia</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239672350"/>
                  </a:ext>
                </a:extLst>
              </a:tr>
              <a:tr h="135799">
                <a:tc>
                  <a:txBody>
                    <a:bodyPr/>
                    <a:lstStyle/>
                    <a:p>
                      <a:pPr algn="l" fontAlgn="b"/>
                      <a:r>
                        <a:rPr lang="fr-FR" sz="700" b="1" u="none" strike="noStrike">
                          <a:solidFill>
                            <a:schemeClr val="accent1"/>
                          </a:solidFill>
                          <a:effectLst/>
                        </a:rPr>
                        <a:t>Vathesatogkit</a:t>
                      </a:r>
                      <a:endParaRPr lang="fr-FR" sz="700" b="1" i="0" u="none" strike="noStrike">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P.</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Thailand</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398184378"/>
                  </a:ext>
                </a:extLst>
              </a:tr>
              <a:tr h="135799">
                <a:tc>
                  <a:txBody>
                    <a:bodyPr/>
                    <a:lstStyle/>
                    <a:p>
                      <a:pPr algn="l" fontAlgn="b"/>
                      <a:r>
                        <a:rPr lang="fr-FR" sz="700" b="1" u="none" strike="noStrike" dirty="0" err="1">
                          <a:solidFill>
                            <a:schemeClr val="accent1"/>
                          </a:solidFill>
                          <a:effectLst/>
                        </a:rPr>
                        <a:t>Yasuda</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err="1">
                          <a:solidFill>
                            <a:schemeClr val="tx2"/>
                          </a:solidFill>
                          <a:effectLst/>
                        </a:rPr>
                        <a:t>Japan</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12142784"/>
                  </a:ext>
                </a:extLst>
              </a:tr>
              <a:tr h="135799">
                <a:tc>
                  <a:txBody>
                    <a:bodyPr/>
                    <a:lstStyle/>
                    <a:p>
                      <a:pPr algn="l" fontAlgn="b"/>
                      <a:r>
                        <a:rPr lang="fr-FR" sz="700" b="1" u="none" strike="noStrike" dirty="0" err="1">
                          <a:solidFill>
                            <a:schemeClr val="accent1"/>
                          </a:solidFill>
                          <a:effectLst/>
                        </a:rPr>
                        <a:t>Zamorano</a:t>
                      </a:r>
                      <a:r>
                        <a:rPr lang="fr-FR" sz="700" b="1" u="none" strike="noStrike" dirty="0">
                          <a:solidFill>
                            <a:schemeClr val="accent1"/>
                          </a:solidFill>
                          <a:effectLst/>
                        </a:rPr>
                        <a:t> </a:t>
                      </a:r>
                      <a:endParaRPr lang="fr-FR" sz="700" b="1" i="0" u="none" strike="noStrike" dirty="0">
                        <a:solidFill>
                          <a:schemeClr val="accent1"/>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J.</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fr-FR" sz="700" u="none" strike="noStrike" dirty="0">
                          <a:solidFill>
                            <a:schemeClr val="tx2"/>
                          </a:solidFill>
                          <a:effectLst/>
                        </a:rPr>
                        <a:t>Spain</a:t>
                      </a:r>
                      <a:endParaRPr lang="fr-FR" sz="700" b="0" i="0" u="none" strike="noStrike" dirty="0">
                        <a:solidFill>
                          <a:schemeClr val="tx2"/>
                        </a:solidFill>
                        <a:effectLst/>
                        <a:latin typeface="Calibri" panose="020F0502020204030204" pitchFamily="34" charset="0"/>
                      </a:endParaRPr>
                    </a:p>
                  </a:txBody>
                  <a:tcPr marL="73767" marR="3981" marT="3983"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87643118"/>
                  </a:ext>
                </a:extLst>
              </a:tr>
            </a:tbl>
          </a:graphicData>
        </a:graphic>
      </p:graphicFrame>
      <p:graphicFrame>
        <p:nvGraphicFramePr>
          <p:cNvPr id="16" name="Table 15">
            <a:extLst>
              <a:ext uri="{FF2B5EF4-FFF2-40B4-BE49-F238E27FC236}">
                <a16:creationId xmlns:a16="http://schemas.microsoft.com/office/drawing/2014/main" xmlns="" id="{8AF76C91-3B98-084A-994E-241285420944}"/>
              </a:ext>
            </a:extLst>
          </p:cNvPr>
          <p:cNvGraphicFramePr>
            <a:graphicFrameLocks noGrp="1"/>
          </p:cNvGraphicFramePr>
          <p:nvPr>
            <p:extLst>
              <p:ext uri="{D42A27DB-BD31-4B8C-83A1-F6EECF244321}">
                <p14:modId xmlns:p14="http://schemas.microsoft.com/office/powerpoint/2010/main" xmlns="" val="602870523"/>
              </p:ext>
            </p:extLst>
          </p:nvPr>
        </p:nvGraphicFramePr>
        <p:xfrm>
          <a:off x="4283968" y="979830"/>
          <a:ext cx="3024000" cy="1809064"/>
        </p:xfrm>
        <a:graphic>
          <a:graphicData uri="http://schemas.openxmlformats.org/drawingml/2006/table">
            <a:tbl>
              <a:tblPr>
                <a:effectLst>
                  <a:outerShdw blurRad="50800" dist="38100" dir="2700000" algn="tl" rotWithShape="0">
                    <a:prstClr val="black">
                      <a:alpha val="30000"/>
                    </a:prstClr>
                  </a:outerShdw>
                </a:effectLst>
                <a:tableStyleId>{5C22544A-7EE6-4342-B048-85BDC9FD1C3A}</a:tableStyleId>
              </a:tblPr>
              <a:tblGrid>
                <a:gridCol w="1008000">
                  <a:extLst>
                    <a:ext uri="{9D8B030D-6E8A-4147-A177-3AD203B41FA5}">
                      <a16:colId xmlns:a16="http://schemas.microsoft.com/office/drawing/2014/main" xmlns="" val="20000"/>
                    </a:ext>
                  </a:extLst>
                </a:gridCol>
                <a:gridCol w="1008000">
                  <a:extLst>
                    <a:ext uri="{9D8B030D-6E8A-4147-A177-3AD203B41FA5}">
                      <a16:colId xmlns:a16="http://schemas.microsoft.com/office/drawing/2014/main" xmlns="" val="20001"/>
                    </a:ext>
                  </a:extLst>
                </a:gridCol>
                <a:gridCol w="1008000">
                  <a:extLst>
                    <a:ext uri="{9D8B030D-6E8A-4147-A177-3AD203B41FA5}">
                      <a16:colId xmlns:a16="http://schemas.microsoft.com/office/drawing/2014/main" xmlns="" val="20002"/>
                    </a:ext>
                  </a:extLst>
                </a:gridCol>
              </a:tblGrid>
              <a:tr h="219837">
                <a:tc gridSpan="3">
                  <a:txBody>
                    <a:bodyPr/>
                    <a:lstStyle/>
                    <a:p>
                      <a:pPr algn="ctr" fontAlgn="b"/>
                      <a:r>
                        <a:rPr lang="fr-FR" sz="800" b="1" u="none" strike="noStrike" dirty="0">
                          <a:solidFill>
                            <a:schemeClr val="bg1"/>
                          </a:solidFill>
                          <a:effectLst/>
                        </a:rPr>
                        <a:t>Singapore </a:t>
                      </a:r>
                      <a:r>
                        <a:rPr lang="fr-FR" sz="800" b="1" u="none" strike="noStrike" dirty="0" err="1">
                          <a:solidFill>
                            <a:schemeClr val="bg1"/>
                          </a:solidFill>
                          <a:effectLst/>
                        </a:rPr>
                        <a:t>Faculty</a:t>
                      </a:r>
                      <a:endParaRPr lang="fr-FR" sz="800" b="1" i="0" u="none" strike="noStrike" dirty="0">
                        <a:solidFill>
                          <a:schemeClr val="bg1"/>
                        </a:solidFill>
                        <a:effectLst/>
                        <a:latin typeface="Calibri" panose="020F0502020204030204" pitchFamily="34" charset="0"/>
                      </a:endParaRPr>
                    </a:p>
                  </a:txBody>
                  <a:tcPr marL="72000" marR="3600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6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10000"/>
                  </a:ext>
                </a:extLst>
              </a:tr>
              <a:tr h="219837">
                <a:tc>
                  <a:txBody>
                    <a:bodyPr/>
                    <a:lstStyle/>
                    <a:p>
                      <a:pPr algn="l" fontAlgn="b"/>
                      <a:r>
                        <a:rPr lang="fr-FR" sz="700" b="1" u="none" strike="noStrike" dirty="0">
                          <a:solidFill>
                            <a:schemeClr val="bg1"/>
                          </a:solidFill>
                          <a:effectLst/>
                        </a:rPr>
                        <a:t>Name</a:t>
                      </a:r>
                      <a:endParaRPr lang="fr-FR" sz="700" b="1" i="0" u="none" strike="noStrike" dirty="0">
                        <a:solidFill>
                          <a:schemeClr val="bg1"/>
                        </a:solidFill>
                        <a:effectLst/>
                        <a:latin typeface="Calibri" panose="020F0502020204030204" pitchFamily="34" charset="0"/>
                      </a:endParaRPr>
                    </a:p>
                  </a:txBody>
                  <a:tcPr marL="72000" marR="3600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l" fontAlgn="b"/>
                      <a:r>
                        <a:rPr lang="fr-FR" sz="700" b="1" u="none" strike="noStrike" dirty="0">
                          <a:solidFill>
                            <a:schemeClr val="bg1"/>
                          </a:solidFill>
                          <a:effectLst/>
                        </a:rPr>
                        <a:t>First name</a:t>
                      </a:r>
                      <a:endParaRPr lang="fr-FR" sz="700" b="1" i="0" u="none" strike="noStrike" dirty="0">
                        <a:solidFill>
                          <a:schemeClr val="bg1"/>
                        </a:solidFill>
                        <a:effectLst/>
                        <a:latin typeface="Calibri" panose="020F0502020204030204" pitchFamily="34" charset="0"/>
                      </a:endParaRPr>
                    </a:p>
                  </a:txBody>
                  <a:tcPr marL="72000" marR="3600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l" fontAlgn="b"/>
                      <a:r>
                        <a:rPr lang="fr-FR" sz="700" b="1" u="none" strike="noStrike" dirty="0">
                          <a:solidFill>
                            <a:schemeClr val="bg1"/>
                          </a:solidFill>
                          <a:effectLst/>
                        </a:rPr>
                        <a:t>Country</a:t>
                      </a:r>
                      <a:endParaRPr lang="fr-FR" sz="700" b="1" i="0" u="none" strike="noStrike" dirty="0">
                        <a:solidFill>
                          <a:schemeClr val="bg1"/>
                        </a:solidFill>
                        <a:effectLst/>
                        <a:latin typeface="Calibri" panose="020F0502020204030204" pitchFamily="34" charset="0"/>
                      </a:endParaRPr>
                    </a:p>
                  </a:txBody>
                  <a:tcPr marL="72000" marR="3600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xmlns="" val="10001"/>
                  </a:ext>
                </a:extLst>
              </a:tr>
              <a:tr h="170811">
                <a:tc>
                  <a:txBody>
                    <a:bodyPr/>
                    <a:lstStyle/>
                    <a:p>
                      <a:pPr algn="l" fontAlgn="b"/>
                      <a:r>
                        <a:rPr lang="fr-FR" sz="700" b="1" u="none" strike="noStrike">
                          <a:solidFill>
                            <a:schemeClr val="accent1"/>
                          </a:solidFill>
                          <a:effectLst/>
                        </a:rPr>
                        <a:t>Chi Keong</a:t>
                      </a:r>
                      <a:endParaRPr lang="fr-FR" sz="700" b="1" i="0" u="none" strike="noStrike">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C.</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141106">
                <a:tc>
                  <a:txBody>
                    <a:bodyPr/>
                    <a:lstStyle/>
                    <a:p>
                      <a:pPr algn="l" fontAlgn="b"/>
                      <a:r>
                        <a:rPr lang="fr-FR" sz="700" b="1" u="none" strike="noStrike">
                          <a:solidFill>
                            <a:schemeClr val="accent1"/>
                          </a:solidFill>
                          <a:effectLst/>
                        </a:rPr>
                        <a:t>Ding</a:t>
                      </a:r>
                      <a:endParaRPr lang="fr-FR" sz="700" b="1" i="0" u="none" strike="noStrike">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Z-P.</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70811">
                <a:tc>
                  <a:txBody>
                    <a:bodyPr/>
                    <a:lstStyle/>
                    <a:p>
                      <a:pPr algn="l" fontAlgn="b"/>
                      <a:r>
                        <a:rPr lang="fr-FR" sz="700" b="1" u="none" strike="noStrike" dirty="0" err="1">
                          <a:solidFill>
                            <a:schemeClr val="accent1"/>
                          </a:solidFill>
                          <a:effectLst/>
                        </a:rPr>
                        <a:t>Lam</a:t>
                      </a:r>
                      <a:endParaRPr lang="fr-FR" sz="700" b="1" i="0" u="none" strike="noStrike" dirty="0">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C.</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70811">
                <a:tc>
                  <a:txBody>
                    <a:bodyPr/>
                    <a:lstStyle/>
                    <a:p>
                      <a:pPr algn="l" fontAlgn="b"/>
                      <a:r>
                        <a:rPr lang="fr-FR" sz="700" b="1" u="none" strike="noStrike">
                          <a:solidFill>
                            <a:schemeClr val="accent1"/>
                          </a:solidFill>
                          <a:effectLst/>
                        </a:rPr>
                        <a:t>Ling</a:t>
                      </a:r>
                      <a:endParaRPr lang="fr-FR" sz="700" b="1" i="0" u="none" strike="noStrike">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L.</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181680">
                <a:tc>
                  <a:txBody>
                    <a:bodyPr/>
                    <a:lstStyle/>
                    <a:p>
                      <a:pPr algn="l" fontAlgn="b"/>
                      <a:r>
                        <a:rPr lang="fr-FR" sz="700" b="1" u="none" strike="noStrike" dirty="0" err="1">
                          <a:solidFill>
                            <a:schemeClr val="accent1"/>
                          </a:solidFill>
                          <a:effectLst/>
                        </a:rPr>
                        <a:t>Ng</a:t>
                      </a:r>
                      <a:endParaRPr lang="fr-FR" sz="700" b="1" i="0" u="none" strike="noStrike" dirty="0">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R.</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81680">
                <a:tc>
                  <a:txBody>
                    <a:bodyPr/>
                    <a:lstStyle/>
                    <a:p>
                      <a:pPr algn="l" fontAlgn="b"/>
                      <a:r>
                        <a:rPr lang="fr-FR" sz="700" b="1" u="none" strike="noStrike" dirty="0">
                          <a:solidFill>
                            <a:schemeClr val="accent1"/>
                          </a:solidFill>
                          <a:effectLst/>
                        </a:rPr>
                        <a:t>Sin</a:t>
                      </a:r>
                      <a:endParaRPr lang="fr-FR" sz="700" b="1" i="0" u="none" strike="noStrike" dirty="0">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KSYK. </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181680">
                <a:tc>
                  <a:txBody>
                    <a:bodyPr/>
                    <a:lstStyle/>
                    <a:p>
                      <a:pPr algn="l" fontAlgn="b"/>
                      <a:r>
                        <a:rPr lang="fr-FR" sz="700" b="1" u="none" strike="noStrike">
                          <a:solidFill>
                            <a:schemeClr val="accent1"/>
                          </a:solidFill>
                          <a:effectLst/>
                        </a:rPr>
                        <a:t>Tan</a:t>
                      </a:r>
                      <a:endParaRPr lang="fr-FR" sz="700" b="1" i="0" u="none" strike="noStrike">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J.</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70811">
                <a:tc>
                  <a:txBody>
                    <a:bodyPr/>
                    <a:lstStyle/>
                    <a:p>
                      <a:pPr algn="l" fontAlgn="b"/>
                      <a:r>
                        <a:rPr lang="fr-FR" sz="700" b="1" u="none" strike="noStrike" dirty="0">
                          <a:solidFill>
                            <a:schemeClr val="accent1"/>
                          </a:solidFill>
                          <a:effectLst/>
                        </a:rPr>
                        <a:t>Yeo</a:t>
                      </a:r>
                      <a:endParaRPr lang="fr-FR" sz="700" b="1" i="0" u="none" strike="noStrike" dirty="0">
                        <a:solidFill>
                          <a:schemeClr val="accent1"/>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K.</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b"/>
                      <a:r>
                        <a:rPr lang="fr-FR" sz="700" u="none" strike="noStrike" dirty="0">
                          <a:solidFill>
                            <a:schemeClr val="tx2"/>
                          </a:solidFill>
                          <a:effectLst/>
                        </a:rPr>
                        <a:t>Singapore</a:t>
                      </a:r>
                      <a:endParaRPr lang="fr-FR" sz="700" b="0" i="0" u="none" strike="noStrike" dirty="0">
                        <a:solidFill>
                          <a:schemeClr val="tx2"/>
                        </a:solidFill>
                        <a:effectLst/>
                        <a:latin typeface="Calibri" panose="020F0502020204030204" pitchFamily="34" charset="0"/>
                      </a:endParaRPr>
                    </a:p>
                  </a:txBody>
                  <a:tcPr marL="72000" marR="5667" marT="5667"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bl>
          </a:graphicData>
        </a:graphic>
      </p:graphicFrame>
      <p:sp>
        <p:nvSpPr>
          <p:cNvPr id="17" name="Text Placeholder 1">
            <a:extLst>
              <a:ext uri="{FF2B5EF4-FFF2-40B4-BE49-F238E27FC236}">
                <a16:creationId xmlns:a16="http://schemas.microsoft.com/office/drawing/2014/main" xmlns="" id="{024D6EFB-BDB0-B04D-BB2C-EA0F3C939C12}"/>
              </a:ext>
            </a:extLst>
          </p:cNvPr>
          <p:cNvSpPr>
            <a:spLocks noGrp="1"/>
          </p:cNvSpPr>
          <p:nvPr>
            <p:ph type="body" sz="quarter" idx="10"/>
          </p:nvPr>
        </p:nvSpPr>
        <p:spPr>
          <a:xfrm>
            <a:off x="720725" y="339180"/>
            <a:ext cx="6651625" cy="360362"/>
          </a:xfrm>
        </p:spPr>
        <p:txBody>
          <a:bodyPr lIns="0"/>
          <a:lstStyle/>
          <a:p>
            <a:r>
              <a:rPr lang="fr-FR" dirty="0" err="1">
                <a:solidFill>
                  <a:schemeClr val="accent1"/>
                </a:solidFill>
              </a:rPr>
              <a:t>Preliminary</a:t>
            </a:r>
            <a:r>
              <a:rPr lang="fr-FR" dirty="0">
                <a:solidFill>
                  <a:schemeClr val="accent1"/>
                </a:solidFill>
              </a:rPr>
              <a:t> Congress Committee</a:t>
            </a:r>
          </a:p>
        </p:txBody>
      </p:sp>
      <p:grpSp>
        <p:nvGrpSpPr>
          <p:cNvPr id="8" name="Group 7">
            <a:extLst>
              <a:ext uri="{FF2B5EF4-FFF2-40B4-BE49-F238E27FC236}">
                <a16:creationId xmlns:a16="http://schemas.microsoft.com/office/drawing/2014/main" xmlns="" id="{FE09C2CC-2B6B-BE43-9EF8-25EB6F107E75}"/>
              </a:ext>
            </a:extLst>
          </p:cNvPr>
          <p:cNvGrpSpPr>
            <a:grpSpLocks/>
          </p:cNvGrpSpPr>
          <p:nvPr/>
        </p:nvGrpSpPr>
        <p:grpSpPr bwMode="auto">
          <a:xfrm>
            <a:off x="720725" y="771525"/>
            <a:ext cx="6651625" cy="71438"/>
            <a:chOff x="720000" y="723563"/>
            <a:chExt cx="6652631" cy="72000"/>
          </a:xfrm>
        </p:grpSpPr>
        <p:cxnSp>
          <p:nvCxnSpPr>
            <p:cNvPr id="9" name="Connecteur droit 3">
              <a:extLst>
                <a:ext uri="{FF2B5EF4-FFF2-40B4-BE49-F238E27FC236}">
                  <a16:creationId xmlns:a16="http://schemas.microsoft.com/office/drawing/2014/main" xmlns="" id="{736B85FE-E2FB-F640-9093-1E10711E26DB}"/>
                </a:ext>
              </a:extLst>
            </p:cNvPr>
            <p:cNvCxnSpPr>
              <a:cxnSpLocks/>
              <a:endCxn id="10" idx="6"/>
            </p:cNvCxnSpPr>
            <p:nvPr/>
          </p:nvCxnSpPr>
          <p:spPr>
            <a:xfrm>
              <a:off x="720000" y="760363"/>
              <a:ext cx="6624052"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xmlns="" id="{39B1AF3F-6186-5C42-9E05-6B3959EB6EDA}"/>
                </a:ext>
              </a:extLst>
            </p:cNvPr>
            <p:cNvSpPr/>
            <p:nvPr/>
          </p:nvSpPr>
          <p:spPr>
            <a:xfrm>
              <a:off x="7301183"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ppt_x"/>
                                          </p:val>
                                        </p:tav>
                                        <p:tav tm="100000">
                                          <p:val>
                                            <p:strVal val="#ppt_x"/>
                                          </p:val>
                                        </p:tav>
                                      </p:tavLst>
                                    </p:anim>
                                    <p:anim calcmode="lin" valueType="num">
                                      <p:cBhvr additive="base">
                                        <p:cTn id="17" dur="20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2000" fill="hold"/>
                                        <p:tgtEl>
                                          <p:spTgt spid="16"/>
                                        </p:tgtEl>
                                        <p:attrNameLst>
                                          <p:attrName>ppt_x</p:attrName>
                                        </p:attrNameLst>
                                      </p:cBhvr>
                                      <p:tavLst>
                                        <p:tav tm="0">
                                          <p:val>
                                            <p:strVal val="#ppt_x"/>
                                          </p:val>
                                        </p:tav>
                                        <p:tav tm="100000">
                                          <p:val>
                                            <p:strVal val="#ppt_x"/>
                                          </p:val>
                                        </p:tav>
                                      </p:tavLst>
                                    </p:anim>
                                    <p:anim calcmode="lin" valueType="num">
                                      <p:cBhvr additive="base">
                                        <p:cTn id="22" dur="2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331147B2-83A4-B541-9CD7-88CDADE6605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8925" y="996897"/>
            <a:ext cx="6994021" cy="3149705"/>
          </a:xfrm>
          <a:prstGeom prst="rect">
            <a:avLst/>
          </a:prstGeom>
          <a:effectLst/>
        </p:spPr>
      </p:pic>
      <p:sp>
        <p:nvSpPr>
          <p:cNvPr id="9" name="Text Placeholder 1">
            <a:extLst>
              <a:ext uri="{FF2B5EF4-FFF2-40B4-BE49-F238E27FC236}">
                <a16:creationId xmlns:a16="http://schemas.microsoft.com/office/drawing/2014/main" xmlns="" id="{50476B37-B35A-D645-B9F2-5A3F2DBBA65E}"/>
              </a:ext>
            </a:extLst>
          </p:cNvPr>
          <p:cNvSpPr txBox="1">
            <a:spLocks noChangeArrowheads="1"/>
          </p:cNvSpPr>
          <p:nvPr/>
        </p:nvSpPr>
        <p:spPr bwMode="auto">
          <a:xfrm>
            <a:off x="539552" y="281611"/>
            <a:ext cx="7632700"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Arial" panose="020B0604020202020204" pitchFamily="34" charset="0"/>
                <a:cs typeface="Arial" panose="020B0604020202020204" pitchFamily="34" charset="0"/>
              </a:defRPr>
            </a:lvl1pPr>
            <a:lvl2pPr marL="266700">
              <a:defRPr>
                <a:solidFill>
                  <a:schemeClr val="tx1"/>
                </a:solidFill>
                <a:latin typeface="Arial" panose="020B0604020202020204" pitchFamily="34" charset="0"/>
                <a:cs typeface="Arial" panose="020B0604020202020204" pitchFamily="34" charset="0"/>
              </a:defRPr>
            </a:lvl2pPr>
            <a:lvl3pPr marL="530225">
              <a:defRPr>
                <a:solidFill>
                  <a:schemeClr val="tx1"/>
                </a:solidFill>
                <a:latin typeface="Arial" panose="020B0604020202020204" pitchFamily="34" charset="0"/>
                <a:cs typeface="Arial" panose="020B0604020202020204" pitchFamily="34" charset="0"/>
              </a:defRPr>
            </a:lvl3pPr>
            <a:lvl4pPr marL="809625">
              <a:defRPr>
                <a:solidFill>
                  <a:schemeClr val="tx1"/>
                </a:solidFill>
                <a:latin typeface="Arial" panose="020B0604020202020204" pitchFamily="34" charset="0"/>
                <a:cs typeface="Arial" panose="020B0604020202020204" pitchFamily="34" charset="0"/>
              </a:defRPr>
            </a:lvl4pPr>
            <a:lvl5pPr marL="1076325">
              <a:defRPr>
                <a:solidFill>
                  <a:schemeClr val="tx1"/>
                </a:solidFill>
                <a:latin typeface="Arial" panose="020B0604020202020204" pitchFamily="34" charset="0"/>
                <a:cs typeface="Arial" panose="020B0604020202020204" pitchFamily="34" charset="0"/>
              </a:defRPr>
            </a:lvl5pPr>
            <a:lvl6pPr marL="15335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990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4479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051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ts val="2500"/>
              </a:lnSpc>
              <a:buClr>
                <a:srgbClr val="D00040"/>
              </a:buClr>
              <a:buFont typeface="Arial" panose="020B0604020202020204" pitchFamily="34" charset="0"/>
              <a:buNone/>
            </a:pPr>
            <a:r>
              <a:rPr lang="en-GB" altLang="en-US" sz="2600" dirty="0">
                <a:solidFill>
                  <a:srgbClr val="C00000"/>
                </a:solidFill>
                <a:latin typeface="Calibri" panose="020F0502020204030204" pitchFamily="34" charset="0"/>
              </a:rPr>
              <a:t>Preliminary Schedule</a:t>
            </a:r>
            <a:endParaRPr lang="fr-FR" altLang="fr-FR" sz="2600" dirty="0">
              <a:latin typeface="Calibri" panose="020F0502020204030204" pitchFamily="34" charset="0"/>
            </a:endParaRPr>
          </a:p>
        </p:txBody>
      </p:sp>
      <p:grpSp>
        <p:nvGrpSpPr>
          <p:cNvPr id="10" name="Group 9">
            <a:extLst>
              <a:ext uri="{FF2B5EF4-FFF2-40B4-BE49-F238E27FC236}">
                <a16:creationId xmlns:a16="http://schemas.microsoft.com/office/drawing/2014/main" xmlns="" id="{3989E1FE-3C40-D446-8137-2A0D2951D167}"/>
              </a:ext>
            </a:extLst>
          </p:cNvPr>
          <p:cNvGrpSpPr>
            <a:grpSpLocks/>
          </p:cNvGrpSpPr>
          <p:nvPr/>
        </p:nvGrpSpPr>
        <p:grpSpPr bwMode="auto">
          <a:xfrm>
            <a:off x="539552" y="692773"/>
            <a:ext cx="6912197" cy="71438"/>
            <a:chOff x="720000" y="723563"/>
            <a:chExt cx="6913242" cy="72000"/>
          </a:xfrm>
        </p:grpSpPr>
        <p:cxnSp>
          <p:nvCxnSpPr>
            <p:cNvPr id="11" name="Connecteur droit 3">
              <a:extLst>
                <a:ext uri="{FF2B5EF4-FFF2-40B4-BE49-F238E27FC236}">
                  <a16:creationId xmlns:a16="http://schemas.microsoft.com/office/drawing/2014/main" xmlns="" id="{1213EFC8-F756-C543-A624-9F2376207A57}"/>
                </a:ext>
              </a:extLst>
            </p:cNvPr>
            <p:cNvCxnSpPr>
              <a:cxnSpLocks/>
            </p:cNvCxnSpPr>
            <p:nvPr/>
          </p:nvCxnSpPr>
          <p:spPr>
            <a:xfrm>
              <a:off x="720000" y="760363"/>
              <a:ext cx="6841794"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xmlns="" id="{CCEC137D-DB7C-4A4D-A7FE-C8E179F72C34}"/>
                </a:ext>
              </a:extLst>
            </p:cNvPr>
            <p:cNvSpPr/>
            <p:nvPr/>
          </p:nvSpPr>
          <p:spPr>
            <a:xfrm>
              <a:off x="7561794"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000" fill="hold"/>
                                        <p:tgtEl>
                                          <p:spTgt spid="6"/>
                                        </p:tgtEl>
                                        <p:attrNameLst>
                                          <p:attrName>ppt_x</p:attrName>
                                        </p:attrNameLst>
                                      </p:cBhvr>
                                      <p:tavLst>
                                        <p:tav tm="0">
                                          <p:val>
                                            <p:strVal val="#ppt_x"/>
                                          </p:val>
                                        </p:tav>
                                        <p:tav tm="100000">
                                          <p:val>
                                            <p:strVal val="#ppt_x"/>
                                          </p:val>
                                        </p:tav>
                                      </p:tavLst>
                                    </p:anim>
                                    <p:anim calcmode="lin" valueType="num">
                                      <p:cBhvr additive="base">
                                        <p:cTn id="17"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BED874BD-7F71-B348-8AE9-F6947E60C8F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4" y="816600"/>
            <a:ext cx="7090724" cy="3561750"/>
          </a:xfrm>
          <a:prstGeom prst="rect">
            <a:avLst/>
          </a:prstGeom>
          <a:effectLst/>
        </p:spPr>
      </p:pic>
      <p:sp>
        <p:nvSpPr>
          <p:cNvPr id="3" name="Text Placeholder 1">
            <a:extLst>
              <a:ext uri="{FF2B5EF4-FFF2-40B4-BE49-F238E27FC236}">
                <a16:creationId xmlns:a16="http://schemas.microsoft.com/office/drawing/2014/main" xmlns="" id="{B4ABE1A6-C52D-844F-868A-951DED8637BA}"/>
              </a:ext>
            </a:extLst>
          </p:cNvPr>
          <p:cNvSpPr txBox="1">
            <a:spLocks noChangeArrowheads="1"/>
          </p:cNvSpPr>
          <p:nvPr/>
        </p:nvSpPr>
        <p:spPr bwMode="auto">
          <a:xfrm>
            <a:off x="539552" y="278926"/>
            <a:ext cx="7632700"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Arial" panose="020B0604020202020204" pitchFamily="34" charset="0"/>
                <a:cs typeface="Arial" panose="020B0604020202020204" pitchFamily="34" charset="0"/>
              </a:defRPr>
            </a:lvl1pPr>
            <a:lvl2pPr marL="266700">
              <a:defRPr>
                <a:solidFill>
                  <a:schemeClr val="tx1"/>
                </a:solidFill>
                <a:latin typeface="Arial" panose="020B0604020202020204" pitchFamily="34" charset="0"/>
                <a:cs typeface="Arial" panose="020B0604020202020204" pitchFamily="34" charset="0"/>
              </a:defRPr>
            </a:lvl2pPr>
            <a:lvl3pPr marL="530225">
              <a:defRPr>
                <a:solidFill>
                  <a:schemeClr val="tx1"/>
                </a:solidFill>
                <a:latin typeface="Arial" panose="020B0604020202020204" pitchFamily="34" charset="0"/>
                <a:cs typeface="Arial" panose="020B0604020202020204" pitchFamily="34" charset="0"/>
              </a:defRPr>
            </a:lvl3pPr>
            <a:lvl4pPr marL="809625">
              <a:defRPr>
                <a:solidFill>
                  <a:schemeClr val="tx1"/>
                </a:solidFill>
                <a:latin typeface="Arial" panose="020B0604020202020204" pitchFamily="34" charset="0"/>
                <a:cs typeface="Arial" panose="020B0604020202020204" pitchFamily="34" charset="0"/>
              </a:defRPr>
            </a:lvl4pPr>
            <a:lvl5pPr marL="1076325">
              <a:defRPr>
                <a:solidFill>
                  <a:schemeClr val="tx1"/>
                </a:solidFill>
                <a:latin typeface="Arial" panose="020B0604020202020204" pitchFamily="34" charset="0"/>
                <a:cs typeface="Arial" panose="020B0604020202020204" pitchFamily="34" charset="0"/>
              </a:defRPr>
            </a:lvl5pPr>
            <a:lvl6pPr marL="15335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990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4479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051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ts val="2500"/>
              </a:lnSpc>
              <a:buClr>
                <a:srgbClr val="D00040"/>
              </a:buClr>
              <a:buFont typeface="Arial" panose="020B0604020202020204" pitchFamily="34" charset="0"/>
              <a:buNone/>
            </a:pPr>
            <a:r>
              <a:rPr lang="en-GB" altLang="en-US" sz="2600" dirty="0">
                <a:solidFill>
                  <a:srgbClr val="C00000"/>
                </a:solidFill>
                <a:latin typeface="Calibri" panose="020F0502020204030204" pitchFamily="34" charset="0"/>
              </a:rPr>
              <a:t>Preliminary Schedule</a:t>
            </a:r>
            <a:endParaRPr lang="fr-FR" altLang="fr-FR" sz="2600" dirty="0">
              <a:latin typeface="Calibri" panose="020F0502020204030204" pitchFamily="34" charset="0"/>
            </a:endParaRPr>
          </a:p>
        </p:txBody>
      </p:sp>
      <p:grpSp>
        <p:nvGrpSpPr>
          <p:cNvPr id="5" name="Group 4">
            <a:extLst>
              <a:ext uri="{FF2B5EF4-FFF2-40B4-BE49-F238E27FC236}">
                <a16:creationId xmlns:a16="http://schemas.microsoft.com/office/drawing/2014/main" xmlns="" id="{7F64867A-0FEA-194D-AF4A-D692D8A4347D}"/>
              </a:ext>
            </a:extLst>
          </p:cNvPr>
          <p:cNvGrpSpPr>
            <a:grpSpLocks/>
          </p:cNvGrpSpPr>
          <p:nvPr/>
        </p:nvGrpSpPr>
        <p:grpSpPr bwMode="auto">
          <a:xfrm>
            <a:off x="539552" y="690088"/>
            <a:ext cx="6912197" cy="71438"/>
            <a:chOff x="720000" y="723563"/>
            <a:chExt cx="6913242" cy="72000"/>
          </a:xfrm>
        </p:grpSpPr>
        <p:cxnSp>
          <p:nvCxnSpPr>
            <p:cNvPr id="6" name="Connecteur droit 3">
              <a:extLst>
                <a:ext uri="{FF2B5EF4-FFF2-40B4-BE49-F238E27FC236}">
                  <a16:creationId xmlns:a16="http://schemas.microsoft.com/office/drawing/2014/main" xmlns="" id="{735AF732-0227-ED45-B44D-7913A5AAB613}"/>
                </a:ext>
              </a:extLst>
            </p:cNvPr>
            <p:cNvCxnSpPr>
              <a:cxnSpLocks/>
            </p:cNvCxnSpPr>
            <p:nvPr/>
          </p:nvCxnSpPr>
          <p:spPr>
            <a:xfrm>
              <a:off x="720000" y="760363"/>
              <a:ext cx="6841794"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xmlns="" id="{D4E64D97-7921-614C-B978-A1AA39E10FB0}"/>
                </a:ext>
              </a:extLst>
            </p:cNvPr>
            <p:cNvSpPr/>
            <p:nvPr/>
          </p:nvSpPr>
          <p:spPr>
            <a:xfrm>
              <a:off x="7561794"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Tree>
    <p:extLst>
      <p:ext uri="{BB962C8B-B14F-4D97-AF65-F5344CB8AC3E}">
        <p14:creationId xmlns:p14="http://schemas.microsoft.com/office/powerpoint/2010/main" xmlns="" val="1608678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ppt_x"/>
                                          </p:val>
                                        </p:tav>
                                        <p:tav tm="100000">
                                          <p:val>
                                            <p:strVal val="#ppt_x"/>
                                          </p:val>
                                        </p:tav>
                                      </p:tavLst>
                                    </p:anim>
                                    <p:anim calcmode="lin" valueType="num">
                                      <p:cBhvr additive="base">
                                        <p:cTn id="17"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EE70C3E-F26F-3C4E-890A-472F0B80FC5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5" y="1059582"/>
            <a:ext cx="7056782" cy="2629707"/>
          </a:xfrm>
          <a:prstGeom prst="rect">
            <a:avLst/>
          </a:prstGeom>
          <a:effectLst/>
        </p:spPr>
      </p:pic>
      <p:sp>
        <p:nvSpPr>
          <p:cNvPr id="10" name="Text Placeholder 1">
            <a:extLst>
              <a:ext uri="{FF2B5EF4-FFF2-40B4-BE49-F238E27FC236}">
                <a16:creationId xmlns:a16="http://schemas.microsoft.com/office/drawing/2014/main" xmlns="" id="{4A6DA72D-7081-0E4B-A4D6-20F0755DE164}"/>
              </a:ext>
            </a:extLst>
          </p:cNvPr>
          <p:cNvSpPr txBox="1">
            <a:spLocks noChangeArrowheads="1"/>
          </p:cNvSpPr>
          <p:nvPr/>
        </p:nvSpPr>
        <p:spPr bwMode="auto">
          <a:xfrm>
            <a:off x="539552" y="278926"/>
            <a:ext cx="7632700"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Arial" panose="020B0604020202020204" pitchFamily="34" charset="0"/>
                <a:cs typeface="Arial" panose="020B0604020202020204" pitchFamily="34" charset="0"/>
              </a:defRPr>
            </a:lvl1pPr>
            <a:lvl2pPr marL="266700">
              <a:defRPr>
                <a:solidFill>
                  <a:schemeClr val="tx1"/>
                </a:solidFill>
                <a:latin typeface="Arial" panose="020B0604020202020204" pitchFamily="34" charset="0"/>
                <a:cs typeface="Arial" panose="020B0604020202020204" pitchFamily="34" charset="0"/>
              </a:defRPr>
            </a:lvl2pPr>
            <a:lvl3pPr marL="530225">
              <a:defRPr>
                <a:solidFill>
                  <a:schemeClr val="tx1"/>
                </a:solidFill>
                <a:latin typeface="Arial" panose="020B0604020202020204" pitchFamily="34" charset="0"/>
                <a:cs typeface="Arial" panose="020B0604020202020204" pitchFamily="34" charset="0"/>
              </a:defRPr>
            </a:lvl3pPr>
            <a:lvl4pPr marL="809625">
              <a:defRPr>
                <a:solidFill>
                  <a:schemeClr val="tx1"/>
                </a:solidFill>
                <a:latin typeface="Arial" panose="020B0604020202020204" pitchFamily="34" charset="0"/>
                <a:cs typeface="Arial" panose="020B0604020202020204" pitchFamily="34" charset="0"/>
              </a:defRPr>
            </a:lvl4pPr>
            <a:lvl5pPr marL="1076325">
              <a:defRPr>
                <a:solidFill>
                  <a:schemeClr val="tx1"/>
                </a:solidFill>
                <a:latin typeface="Arial" panose="020B0604020202020204" pitchFamily="34" charset="0"/>
                <a:cs typeface="Arial" panose="020B0604020202020204" pitchFamily="34" charset="0"/>
              </a:defRPr>
            </a:lvl5pPr>
            <a:lvl6pPr marL="15335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1990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4479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051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ts val="2500"/>
              </a:lnSpc>
              <a:buClr>
                <a:srgbClr val="D00040"/>
              </a:buClr>
              <a:buFont typeface="Arial" panose="020B0604020202020204" pitchFamily="34" charset="0"/>
              <a:buNone/>
            </a:pPr>
            <a:r>
              <a:rPr lang="en-GB" altLang="en-US" sz="2600" dirty="0">
                <a:solidFill>
                  <a:srgbClr val="C00000"/>
                </a:solidFill>
                <a:latin typeface="Calibri" panose="020F0502020204030204" pitchFamily="34" charset="0"/>
              </a:rPr>
              <a:t>Preliminary Schedule</a:t>
            </a:r>
            <a:endParaRPr lang="fr-FR" altLang="fr-FR" sz="2600" dirty="0">
              <a:latin typeface="Calibri" panose="020F0502020204030204" pitchFamily="34" charset="0"/>
            </a:endParaRPr>
          </a:p>
        </p:txBody>
      </p:sp>
      <p:grpSp>
        <p:nvGrpSpPr>
          <p:cNvPr id="11" name="Group 10">
            <a:extLst>
              <a:ext uri="{FF2B5EF4-FFF2-40B4-BE49-F238E27FC236}">
                <a16:creationId xmlns:a16="http://schemas.microsoft.com/office/drawing/2014/main" xmlns="" id="{8AA793E7-D3E3-CF44-BCE5-16CB14261AC9}"/>
              </a:ext>
            </a:extLst>
          </p:cNvPr>
          <p:cNvGrpSpPr>
            <a:grpSpLocks/>
          </p:cNvGrpSpPr>
          <p:nvPr/>
        </p:nvGrpSpPr>
        <p:grpSpPr bwMode="auto">
          <a:xfrm>
            <a:off x="539552" y="690088"/>
            <a:ext cx="6912197" cy="71438"/>
            <a:chOff x="720000" y="723563"/>
            <a:chExt cx="6913242" cy="72000"/>
          </a:xfrm>
        </p:grpSpPr>
        <p:cxnSp>
          <p:nvCxnSpPr>
            <p:cNvPr id="12" name="Connecteur droit 3">
              <a:extLst>
                <a:ext uri="{FF2B5EF4-FFF2-40B4-BE49-F238E27FC236}">
                  <a16:creationId xmlns:a16="http://schemas.microsoft.com/office/drawing/2014/main" xmlns="" id="{E9ACEDFD-8B31-4C42-92DF-455EE0CD5D7D}"/>
                </a:ext>
              </a:extLst>
            </p:cNvPr>
            <p:cNvCxnSpPr>
              <a:cxnSpLocks/>
            </p:cNvCxnSpPr>
            <p:nvPr/>
          </p:nvCxnSpPr>
          <p:spPr>
            <a:xfrm>
              <a:off x="720000" y="760363"/>
              <a:ext cx="6841794"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DA16B29E-6581-0E44-975C-9ECE7B49EFF8}"/>
                </a:ext>
              </a:extLst>
            </p:cNvPr>
            <p:cNvSpPr/>
            <p:nvPr/>
          </p:nvSpPr>
          <p:spPr>
            <a:xfrm>
              <a:off x="7561794"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Tree>
    <p:extLst>
      <p:ext uri="{BB962C8B-B14F-4D97-AF65-F5344CB8AC3E}">
        <p14:creationId xmlns:p14="http://schemas.microsoft.com/office/powerpoint/2010/main" xmlns="" val="2679767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0-#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2000" fill="hold"/>
                                        <p:tgtEl>
                                          <p:spTgt spid="5"/>
                                        </p:tgtEl>
                                        <p:attrNameLst>
                                          <p:attrName>ppt_x</p:attrName>
                                        </p:attrNameLst>
                                      </p:cBhvr>
                                      <p:tavLst>
                                        <p:tav tm="0">
                                          <p:val>
                                            <p:strVal val="#ppt_x"/>
                                          </p:val>
                                        </p:tav>
                                        <p:tav tm="100000">
                                          <p:val>
                                            <p:strVal val="#ppt_x"/>
                                          </p:val>
                                        </p:tav>
                                      </p:tavLst>
                                    </p:anim>
                                    <p:anim calcmode="lin" valueType="num">
                                      <p:cBhvr additive="base">
                                        <p:cTn id="17"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A33A8B7-B57B-D441-A889-DB76D5995AB4}"/>
              </a:ext>
            </a:extLst>
          </p:cNvPr>
          <p:cNvPicPr>
            <a:picLocks/>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4" name="Text Placeholder 1">
            <a:extLst>
              <a:ext uri="{FF2B5EF4-FFF2-40B4-BE49-F238E27FC236}">
                <a16:creationId xmlns:a16="http://schemas.microsoft.com/office/drawing/2014/main" xmlns="" id="{109AD4C5-8792-0047-8574-B8B90E2318C5}"/>
              </a:ext>
            </a:extLst>
          </p:cNvPr>
          <p:cNvSpPr>
            <a:spLocks noGrp="1"/>
          </p:cNvSpPr>
          <p:nvPr>
            <p:ph type="body" sz="quarter" idx="10"/>
          </p:nvPr>
        </p:nvSpPr>
        <p:spPr>
          <a:xfrm>
            <a:off x="720725" y="360363"/>
            <a:ext cx="6651625" cy="360362"/>
          </a:xfrm>
        </p:spPr>
        <p:txBody>
          <a:bodyPr lIns="0"/>
          <a:lstStyle/>
          <a:p>
            <a:pPr>
              <a:defRPr/>
            </a:pPr>
            <a:r>
              <a:rPr lang="en-GB">
                <a:solidFill>
                  <a:schemeClr val="bg1"/>
                </a:solidFill>
                <a:cs typeface="Verdana" panose="020B0604030504040204" pitchFamily="34" charset="0"/>
              </a:rPr>
              <a:t>Venue</a:t>
            </a:r>
            <a:endParaRPr lang="fr-FR">
              <a:solidFill>
                <a:schemeClr val="bg1"/>
              </a:solidFill>
            </a:endParaRPr>
          </a:p>
        </p:txBody>
      </p:sp>
      <p:grpSp>
        <p:nvGrpSpPr>
          <p:cNvPr id="17" name="Group 16">
            <a:extLst>
              <a:ext uri="{FF2B5EF4-FFF2-40B4-BE49-F238E27FC236}">
                <a16:creationId xmlns:a16="http://schemas.microsoft.com/office/drawing/2014/main" xmlns="" id="{3072012A-F16A-CD46-8183-BC4236E4E1A0}"/>
              </a:ext>
            </a:extLst>
          </p:cNvPr>
          <p:cNvGrpSpPr/>
          <p:nvPr/>
        </p:nvGrpSpPr>
        <p:grpSpPr>
          <a:xfrm>
            <a:off x="720725" y="807244"/>
            <a:ext cx="3203203" cy="1477033"/>
            <a:chOff x="720725" y="807244"/>
            <a:chExt cx="3203203" cy="1477033"/>
          </a:xfrm>
        </p:grpSpPr>
        <p:sp>
          <p:nvSpPr>
            <p:cNvPr id="11" name="Rectangle 10">
              <a:extLst>
                <a:ext uri="{FF2B5EF4-FFF2-40B4-BE49-F238E27FC236}">
                  <a16:creationId xmlns:a16="http://schemas.microsoft.com/office/drawing/2014/main" xmlns="" id="{D3D04A19-2AE1-9C41-9BA2-5842483CE845}"/>
                </a:ext>
              </a:extLst>
            </p:cNvPr>
            <p:cNvSpPr/>
            <p:nvPr/>
          </p:nvSpPr>
          <p:spPr>
            <a:xfrm>
              <a:off x="720725" y="807244"/>
              <a:ext cx="3203203" cy="1477033"/>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 Placeholder 1">
              <a:extLst>
                <a:ext uri="{FF2B5EF4-FFF2-40B4-BE49-F238E27FC236}">
                  <a16:creationId xmlns:a16="http://schemas.microsoft.com/office/drawing/2014/main" xmlns="" id="{C671768E-CEFB-0C48-9BE7-90DCE1275CF4}"/>
                </a:ext>
              </a:extLst>
            </p:cNvPr>
            <p:cNvSpPr txBox="1">
              <a:spLocks/>
            </p:cNvSpPr>
            <p:nvPr/>
          </p:nvSpPr>
          <p:spPr>
            <a:xfrm>
              <a:off x="899592" y="1059584"/>
              <a:ext cx="3024336" cy="1080118"/>
            </a:xfrm>
            <a:prstGeom prst="rect">
              <a:avLst/>
            </a:prstGeom>
          </p:spPr>
          <p:txBody>
            <a:bodyPr lIns="0" rIns="0" anchor="t" anchorCtr="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1480"/>
                </a:lnSpc>
                <a:defRPr/>
              </a:pPr>
              <a:r>
                <a:rPr lang="fr-FR" sz="1200" b="1" dirty="0">
                  <a:solidFill>
                    <a:schemeClr val="bg1"/>
                  </a:solidFill>
                  <a:latin typeface="+mn-lt"/>
                </a:rPr>
                <a:t>Raffles City Convention Centre in Singapore</a:t>
              </a:r>
            </a:p>
            <a:p>
              <a:pPr>
                <a:lnSpc>
                  <a:spcPts val="1480"/>
                </a:lnSpc>
              </a:pPr>
              <a:r>
                <a:rPr lang="en" sz="1000" dirty="0">
                  <a:solidFill>
                    <a:schemeClr val="bg1"/>
                  </a:solidFill>
                  <a:latin typeface="+mn-lt"/>
                </a:rPr>
                <a:t>80 Bras </a:t>
              </a:r>
              <a:r>
                <a:rPr lang="en" sz="1000" dirty="0" err="1">
                  <a:solidFill>
                    <a:schemeClr val="bg1"/>
                  </a:solidFill>
                  <a:latin typeface="+mn-lt"/>
                </a:rPr>
                <a:t>Basah</a:t>
              </a:r>
              <a:r>
                <a:rPr lang="en" sz="1000" dirty="0">
                  <a:solidFill>
                    <a:schemeClr val="bg1"/>
                  </a:solidFill>
                  <a:latin typeface="+mn-lt"/>
                </a:rPr>
                <a:t> Road </a:t>
              </a:r>
              <a:br>
                <a:rPr lang="en" sz="1000" dirty="0">
                  <a:solidFill>
                    <a:schemeClr val="bg1"/>
                  </a:solidFill>
                  <a:latin typeface="+mn-lt"/>
                </a:rPr>
              </a:br>
              <a:r>
                <a:rPr lang="en" sz="1000" dirty="0">
                  <a:solidFill>
                    <a:schemeClr val="bg1"/>
                  </a:solidFill>
                  <a:latin typeface="+mn-lt"/>
                </a:rPr>
                <a:t>Singapore </a:t>
              </a:r>
              <a:br>
                <a:rPr lang="en" sz="1000" dirty="0">
                  <a:solidFill>
                    <a:schemeClr val="bg1"/>
                  </a:solidFill>
                  <a:latin typeface="+mn-lt"/>
                </a:rPr>
              </a:br>
              <a:r>
                <a:rPr lang="en" sz="1000" dirty="0">
                  <a:solidFill>
                    <a:schemeClr val="bg1"/>
                  </a:solidFill>
                  <a:latin typeface="+mn-lt"/>
                </a:rPr>
                <a:t>189560 </a:t>
              </a:r>
              <a:br>
                <a:rPr lang="en" sz="1000" dirty="0">
                  <a:solidFill>
                    <a:schemeClr val="bg1"/>
                  </a:solidFill>
                  <a:latin typeface="+mn-lt"/>
                </a:rPr>
              </a:br>
              <a:r>
                <a:rPr lang="fr-FR" sz="1000" dirty="0">
                  <a:solidFill>
                    <a:schemeClr val="bg1"/>
                  </a:solidFill>
                  <a:latin typeface="+mn-lt"/>
                </a:rPr>
                <a:t>Email: </a:t>
              </a:r>
              <a:r>
                <a:rPr lang="fr-FR" sz="1000" dirty="0" err="1">
                  <a:solidFill>
                    <a:schemeClr val="bg1"/>
                  </a:solidFill>
                  <a:latin typeface="+mn-lt"/>
                </a:rPr>
                <a:t>conventions.singapore@fairmont.com</a:t>
              </a:r>
              <a:endParaRPr lang="en" sz="1000" dirty="0">
                <a:solidFill>
                  <a:schemeClr val="bg1"/>
                </a:solidFill>
                <a:latin typeface="+mn-lt"/>
              </a:endParaRPr>
            </a:p>
          </p:txBody>
        </p:sp>
      </p:grpSp>
      <p:pic>
        <p:nvPicPr>
          <p:cNvPr id="9" name="Picture 8">
            <a:extLst>
              <a:ext uri="{FF2B5EF4-FFF2-40B4-BE49-F238E27FC236}">
                <a16:creationId xmlns:a16="http://schemas.microsoft.com/office/drawing/2014/main" xmlns="" id="{5657BCC1-83AE-EE4C-922D-8BCE58F7BC4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905702" y="227118"/>
            <a:ext cx="1035145" cy="508688"/>
          </a:xfrm>
          <a:prstGeom prst="rect">
            <a:avLst/>
          </a:prstGeom>
        </p:spPr>
      </p:pic>
      <p:grpSp>
        <p:nvGrpSpPr>
          <p:cNvPr id="5" name="Group 4">
            <a:extLst>
              <a:ext uri="{FF2B5EF4-FFF2-40B4-BE49-F238E27FC236}">
                <a16:creationId xmlns:a16="http://schemas.microsoft.com/office/drawing/2014/main" xmlns="" id="{7B2B5F52-3404-6B48-9CE2-4E6810390F52}"/>
              </a:ext>
            </a:extLst>
          </p:cNvPr>
          <p:cNvGrpSpPr>
            <a:grpSpLocks/>
          </p:cNvGrpSpPr>
          <p:nvPr/>
        </p:nvGrpSpPr>
        <p:grpSpPr bwMode="auto">
          <a:xfrm>
            <a:off x="720725" y="771525"/>
            <a:ext cx="6651625" cy="71438"/>
            <a:chOff x="720000" y="723563"/>
            <a:chExt cx="6652631" cy="72000"/>
          </a:xfrm>
        </p:grpSpPr>
        <p:cxnSp>
          <p:nvCxnSpPr>
            <p:cNvPr id="6" name="Connecteur droit 3">
              <a:extLst>
                <a:ext uri="{FF2B5EF4-FFF2-40B4-BE49-F238E27FC236}">
                  <a16:creationId xmlns:a16="http://schemas.microsoft.com/office/drawing/2014/main" xmlns="" id="{BA77776E-1307-6B4C-A4FA-1033CCCB9E2D}"/>
                </a:ext>
              </a:extLst>
            </p:cNvPr>
            <p:cNvCxnSpPr>
              <a:cxnSpLocks/>
              <a:endCxn id="7" idx="6"/>
            </p:cNvCxnSpPr>
            <p:nvPr/>
          </p:nvCxnSpPr>
          <p:spPr>
            <a:xfrm>
              <a:off x="720000" y="760363"/>
              <a:ext cx="662405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xmlns="" id="{057E4708-6BBF-8942-987D-654A15A2334D}"/>
                </a:ext>
              </a:extLst>
            </p:cNvPr>
            <p:cNvSpPr/>
            <p:nvPr/>
          </p:nvSpPr>
          <p:spPr>
            <a:xfrm>
              <a:off x="7301183"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cxnSp>
        <p:nvCxnSpPr>
          <p:cNvPr id="12" name="Connecteur droit 3">
            <a:extLst>
              <a:ext uri="{FF2B5EF4-FFF2-40B4-BE49-F238E27FC236}">
                <a16:creationId xmlns:a16="http://schemas.microsoft.com/office/drawing/2014/main" xmlns="" id="{B60047C8-1942-B64D-A489-43AEC8BE999B}"/>
              </a:ext>
            </a:extLst>
          </p:cNvPr>
          <p:cNvCxnSpPr>
            <a:cxnSpLocks/>
          </p:cNvCxnSpPr>
          <p:nvPr/>
        </p:nvCxnSpPr>
        <p:spPr>
          <a:xfrm>
            <a:off x="501650" y="4656138"/>
            <a:ext cx="864235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4">
            <a:extLst>
              <a:ext uri="{FF2B5EF4-FFF2-40B4-BE49-F238E27FC236}">
                <a16:creationId xmlns:a16="http://schemas.microsoft.com/office/drawing/2014/main" xmlns="" id="{F211057E-14BA-794D-B6EF-DAF4CB7178F3}"/>
              </a:ext>
            </a:extLst>
          </p:cNvPr>
          <p:cNvCxnSpPr>
            <a:cxnSpLocks/>
          </p:cNvCxnSpPr>
          <p:nvPr/>
        </p:nvCxnSpPr>
        <p:spPr>
          <a:xfrm>
            <a:off x="8243888" y="771525"/>
            <a:ext cx="0" cy="3884613"/>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8">
            <a:extLst>
              <a:ext uri="{FF2B5EF4-FFF2-40B4-BE49-F238E27FC236}">
                <a16:creationId xmlns:a16="http://schemas.microsoft.com/office/drawing/2014/main" xmlns="" id="{BE662BAB-DD05-D04E-8B8C-448815C85679}"/>
              </a:ext>
            </a:extLst>
          </p:cNvPr>
          <p:cNvCxnSpPr>
            <a:cxnSpLocks/>
          </p:cNvCxnSpPr>
          <p:nvPr/>
        </p:nvCxnSpPr>
        <p:spPr>
          <a:xfrm>
            <a:off x="501650" y="4659313"/>
            <a:ext cx="0" cy="484187"/>
          </a:xfrm>
          <a:prstGeom prst="line">
            <a:avLst/>
          </a:prstGeom>
          <a:ln w="6350">
            <a:solidFill>
              <a:srgbClr val="D3D3D3"/>
            </a:solidFill>
          </a:ln>
        </p:spPr>
        <p:style>
          <a:lnRef idx="1">
            <a:schemeClr val="accent1"/>
          </a:lnRef>
          <a:fillRef idx="0">
            <a:schemeClr val="accent1"/>
          </a:fillRef>
          <a:effectRef idx="0">
            <a:schemeClr val="accent1"/>
          </a:effectRef>
          <a:fontRef idx="minor">
            <a:schemeClr val="tx1"/>
          </a:fontRef>
        </p:style>
      </p:cxnSp>
      <p:sp>
        <p:nvSpPr>
          <p:cNvPr id="15" name="Ellipse 9">
            <a:extLst>
              <a:ext uri="{FF2B5EF4-FFF2-40B4-BE49-F238E27FC236}">
                <a16:creationId xmlns:a16="http://schemas.microsoft.com/office/drawing/2014/main" xmlns="" id="{7ADB33AF-C98F-FF45-AFC3-A9DDBF3CB274}"/>
              </a:ext>
            </a:extLst>
          </p:cNvPr>
          <p:cNvSpPr/>
          <p:nvPr/>
        </p:nvSpPr>
        <p:spPr>
          <a:xfrm>
            <a:off x="395288" y="4551363"/>
            <a:ext cx="215900" cy="215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Ellipse 10">
            <a:extLst>
              <a:ext uri="{FF2B5EF4-FFF2-40B4-BE49-F238E27FC236}">
                <a16:creationId xmlns:a16="http://schemas.microsoft.com/office/drawing/2014/main" xmlns="" id="{CB5E5E39-63E2-5046-B76A-8AA2CDDE2C06}"/>
              </a:ext>
            </a:extLst>
          </p:cNvPr>
          <p:cNvSpPr/>
          <p:nvPr/>
        </p:nvSpPr>
        <p:spPr>
          <a:xfrm>
            <a:off x="8172450" y="4584700"/>
            <a:ext cx="144463" cy="144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Tree>
    <p:extLst>
      <p:ext uri="{BB962C8B-B14F-4D97-AF65-F5344CB8AC3E}">
        <p14:creationId xmlns:p14="http://schemas.microsoft.com/office/powerpoint/2010/main" xmlns="" val="1735249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2000" fill="hold"/>
                                        <p:tgtEl>
                                          <p:spTgt spid="17"/>
                                        </p:tgtEl>
                                        <p:attrNameLst>
                                          <p:attrName>ppt_x</p:attrName>
                                        </p:attrNameLst>
                                      </p:cBhvr>
                                      <p:tavLst>
                                        <p:tav tm="0">
                                          <p:val>
                                            <p:strVal val="0-#ppt_w/2"/>
                                          </p:val>
                                        </p:tav>
                                        <p:tav tm="100000">
                                          <p:val>
                                            <p:strVal val="#ppt_x"/>
                                          </p:val>
                                        </p:tav>
                                      </p:tavLst>
                                    </p:anim>
                                    <p:anim calcmode="lin" valueType="num">
                                      <p:cBhvr additive="base">
                                        <p:cTn id="17" dur="2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xmlns="" id="{3EBF658E-B15F-664F-8CB0-A1DF3FA374A8}"/>
              </a:ext>
            </a:extLst>
          </p:cNvPr>
          <p:cNvSpPr>
            <a:spLocks noGrp="1"/>
          </p:cNvSpPr>
          <p:nvPr>
            <p:ph type="body" sz="quarter" idx="10"/>
          </p:nvPr>
        </p:nvSpPr>
        <p:spPr>
          <a:xfrm>
            <a:off x="815521" y="387549"/>
            <a:ext cx="6651625" cy="360362"/>
          </a:xfrm>
        </p:spPr>
        <p:txBody>
          <a:bodyPr lIns="0"/>
          <a:lstStyle/>
          <a:p>
            <a:pPr>
              <a:defRPr/>
            </a:pPr>
            <a:r>
              <a:rPr lang="en-GB" dirty="0">
                <a:solidFill>
                  <a:srgbClr val="C00000"/>
                </a:solidFill>
                <a:cs typeface="Verdana" panose="020B0604030504040204" pitchFamily="34" charset="0"/>
              </a:rPr>
              <a:t>Industry Offer</a:t>
            </a:r>
            <a:endParaRPr lang="fr-FR" dirty="0"/>
          </a:p>
        </p:txBody>
      </p:sp>
      <p:grpSp>
        <p:nvGrpSpPr>
          <p:cNvPr id="5" name="Group 4">
            <a:extLst>
              <a:ext uri="{FF2B5EF4-FFF2-40B4-BE49-F238E27FC236}">
                <a16:creationId xmlns:a16="http://schemas.microsoft.com/office/drawing/2014/main" xmlns="" id="{1D6A67B0-8E99-904E-836C-26C0A48FC2C5}"/>
              </a:ext>
            </a:extLst>
          </p:cNvPr>
          <p:cNvGrpSpPr>
            <a:grpSpLocks/>
          </p:cNvGrpSpPr>
          <p:nvPr/>
        </p:nvGrpSpPr>
        <p:grpSpPr bwMode="auto">
          <a:xfrm>
            <a:off x="467544" y="771525"/>
            <a:ext cx="7344245" cy="71438"/>
            <a:chOff x="720000" y="723563"/>
            <a:chExt cx="7345356" cy="72000"/>
          </a:xfrm>
        </p:grpSpPr>
        <p:cxnSp>
          <p:nvCxnSpPr>
            <p:cNvPr id="6" name="Connecteur droit 3">
              <a:extLst>
                <a:ext uri="{FF2B5EF4-FFF2-40B4-BE49-F238E27FC236}">
                  <a16:creationId xmlns:a16="http://schemas.microsoft.com/office/drawing/2014/main" xmlns="" id="{50563936-9F9F-314F-801B-3CD1042F049F}"/>
                </a:ext>
              </a:extLst>
            </p:cNvPr>
            <p:cNvCxnSpPr>
              <a:cxnSpLocks/>
            </p:cNvCxnSpPr>
            <p:nvPr/>
          </p:nvCxnSpPr>
          <p:spPr>
            <a:xfrm>
              <a:off x="720000" y="760363"/>
              <a:ext cx="7333557"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xmlns="" id="{B7138E7E-401A-1344-9E83-D4BD95CCE8DD}"/>
                </a:ext>
              </a:extLst>
            </p:cNvPr>
            <p:cNvSpPr/>
            <p:nvPr/>
          </p:nvSpPr>
          <p:spPr>
            <a:xfrm>
              <a:off x="7993908" y="723563"/>
              <a:ext cx="71448"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nvGrpSpPr>
          <p:cNvPr id="32" name="Group 31">
            <a:extLst>
              <a:ext uri="{FF2B5EF4-FFF2-40B4-BE49-F238E27FC236}">
                <a16:creationId xmlns:a16="http://schemas.microsoft.com/office/drawing/2014/main" xmlns="" id="{2574F13A-590A-C149-AF44-36FD6B04A4DC}"/>
              </a:ext>
            </a:extLst>
          </p:cNvPr>
          <p:cNvGrpSpPr/>
          <p:nvPr/>
        </p:nvGrpSpPr>
        <p:grpSpPr>
          <a:xfrm>
            <a:off x="464320" y="946606"/>
            <a:ext cx="2304716" cy="3497331"/>
            <a:chOff x="464320" y="946606"/>
            <a:chExt cx="2304716" cy="3497331"/>
          </a:xfrm>
        </p:grpSpPr>
        <p:sp>
          <p:nvSpPr>
            <p:cNvPr id="18" name="Rectangle 17">
              <a:extLst>
                <a:ext uri="{FF2B5EF4-FFF2-40B4-BE49-F238E27FC236}">
                  <a16:creationId xmlns:a16="http://schemas.microsoft.com/office/drawing/2014/main" xmlns="" id="{AD3A2DB5-FC97-7345-AD26-F24F5123C034}"/>
                </a:ext>
              </a:extLst>
            </p:cNvPr>
            <p:cNvSpPr/>
            <p:nvPr/>
          </p:nvSpPr>
          <p:spPr>
            <a:xfrm>
              <a:off x="464320" y="1308948"/>
              <a:ext cx="2304716" cy="3134976"/>
            </a:xfrm>
            <a:prstGeom prst="rect">
              <a:avLst/>
            </a:prstGeom>
            <a:solidFill>
              <a:schemeClr val="accent1"/>
            </a:solidFill>
            <a:ln>
              <a:noFill/>
            </a:ln>
            <a:effectLst>
              <a:reflection stA="15000" endPos="18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Rectangle 29">
              <a:extLst>
                <a:ext uri="{FF2B5EF4-FFF2-40B4-BE49-F238E27FC236}">
                  <a16:creationId xmlns:a16="http://schemas.microsoft.com/office/drawing/2014/main" xmlns="" id="{105CD7C3-BA5A-A546-94F1-154376F06F07}"/>
                </a:ext>
              </a:extLst>
            </p:cNvPr>
            <p:cNvSpPr/>
            <p:nvPr/>
          </p:nvSpPr>
          <p:spPr>
            <a:xfrm>
              <a:off x="464320" y="948947"/>
              <a:ext cx="2304716" cy="36000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extBox 7">
              <a:extLst>
                <a:ext uri="{FF2B5EF4-FFF2-40B4-BE49-F238E27FC236}">
                  <a16:creationId xmlns:a16="http://schemas.microsoft.com/office/drawing/2014/main" xmlns="" id="{DC439D24-0746-9C45-9399-4C8C8039E5DE}"/>
                </a:ext>
              </a:extLst>
            </p:cNvPr>
            <p:cNvSpPr txBox="1">
              <a:spLocks noChangeArrowheads="1"/>
            </p:cNvSpPr>
            <p:nvPr/>
          </p:nvSpPr>
          <p:spPr bwMode="auto">
            <a:xfrm>
              <a:off x="573944" y="1419622"/>
              <a:ext cx="2195092" cy="1338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9000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900" dirty="0">
                  <a:solidFill>
                    <a:schemeClr val="bg1"/>
                  </a:solidFill>
                  <a:latin typeface="+mn-lt"/>
                </a:rPr>
                <a:t>The exhibition provides delegates with the opportunity to exchange with key industry experts on critical areas of development and research in cardiovascular products and therapies. </a:t>
              </a:r>
            </a:p>
            <a:p>
              <a:pPr marL="171450" lvl="0" indent="-171450" defTabSz="828000">
                <a:buClr>
                  <a:schemeClr val="bg1"/>
                </a:buClr>
                <a:buFont typeface="Arial" panose="020B0604020202020204" pitchFamily="34" charset="0"/>
                <a:buChar char="•"/>
              </a:pPr>
              <a:endParaRPr lang="en-GB" sz="900" b="1" dirty="0">
                <a:solidFill>
                  <a:schemeClr val="bg1">
                    <a:lumMod val="95000"/>
                  </a:schemeClr>
                </a:solidFill>
                <a:latin typeface="+mn-lt"/>
              </a:endParaRPr>
            </a:p>
            <a:p>
              <a:pPr marL="171450" lvl="0" indent="-171450" defTabSz="828000">
                <a:buClr>
                  <a:schemeClr val="bg1"/>
                </a:buClr>
                <a:buFont typeface="Arial" panose="020B0604020202020204" pitchFamily="34" charset="0"/>
                <a:buChar char="•"/>
              </a:pPr>
              <a:r>
                <a:rPr lang="en-GB" sz="900" b="1" dirty="0">
                  <a:solidFill>
                    <a:schemeClr val="bg1">
                      <a:lumMod val="95000"/>
                    </a:schemeClr>
                  </a:solidFill>
                  <a:latin typeface="+mn-lt"/>
                </a:rPr>
                <a:t>Stand Space only: per m² 	€400</a:t>
              </a:r>
              <a:endParaRPr lang="fr-FR" sz="900" b="1" dirty="0">
                <a:solidFill>
                  <a:schemeClr val="bg1">
                    <a:lumMod val="95000"/>
                  </a:schemeClr>
                </a:solidFill>
                <a:latin typeface="+mn-lt"/>
              </a:endParaRPr>
            </a:p>
            <a:p>
              <a:pPr marL="171450" lvl="0" indent="-171450" defTabSz="828000">
                <a:buClr>
                  <a:schemeClr val="bg1"/>
                </a:buClr>
                <a:buFont typeface="Arial" panose="020B0604020202020204" pitchFamily="34" charset="0"/>
                <a:buChar char="•"/>
              </a:pPr>
              <a:endParaRPr lang="en-GB" sz="900" b="1" dirty="0">
                <a:solidFill>
                  <a:schemeClr val="bg1">
                    <a:lumMod val="95000"/>
                  </a:schemeClr>
                </a:solidFill>
                <a:latin typeface="+mn-lt"/>
              </a:endParaRPr>
            </a:p>
            <a:p>
              <a:pPr marL="171450" lvl="0" indent="-171450" defTabSz="828000">
                <a:buClr>
                  <a:schemeClr val="bg1"/>
                </a:buClr>
                <a:buFont typeface="Arial" panose="020B0604020202020204" pitchFamily="34" charset="0"/>
                <a:buChar char="•"/>
              </a:pPr>
              <a:r>
                <a:rPr lang="en-GB" sz="900" b="1" dirty="0">
                  <a:solidFill>
                    <a:schemeClr val="bg1">
                      <a:lumMod val="95000"/>
                    </a:schemeClr>
                  </a:solidFill>
                  <a:latin typeface="+mn-lt"/>
                </a:rPr>
                <a:t>Exhibition Package 9m²: 	€8,000</a:t>
              </a:r>
              <a:endParaRPr lang="fr-FR" sz="900" dirty="0">
                <a:solidFill>
                  <a:schemeClr val="bg1">
                    <a:lumMod val="95000"/>
                  </a:schemeClr>
                </a:solidFill>
                <a:latin typeface="+mn-lt"/>
              </a:endParaRPr>
            </a:p>
          </p:txBody>
        </p:sp>
        <p:pic>
          <p:nvPicPr>
            <p:cNvPr id="22" name="Picture 21" descr="A group of people walking down a street&#10;&#10;Description automatically generated">
              <a:extLst>
                <a:ext uri="{FF2B5EF4-FFF2-40B4-BE49-F238E27FC236}">
                  <a16:creationId xmlns:a16="http://schemas.microsoft.com/office/drawing/2014/main" xmlns="" id="{8D633897-4798-C14F-ACC7-B451E44DFC6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4320" y="3363836"/>
              <a:ext cx="2304716" cy="1080101"/>
            </a:xfrm>
            <a:prstGeom prst="rect">
              <a:avLst/>
            </a:prstGeom>
          </p:spPr>
        </p:pic>
        <p:sp>
          <p:nvSpPr>
            <p:cNvPr id="25" name="Text Placeholder 1">
              <a:extLst>
                <a:ext uri="{FF2B5EF4-FFF2-40B4-BE49-F238E27FC236}">
                  <a16:creationId xmlns:a16="http://schemas.microsoft.com/office/drawing/2014/main" xmlns="" id="{A39C8E9F-ADDC-EC49-A78C-DFADA7A50A8C}"/>
                </a:ext>
              </a:extLst>
            </p:cNvPr>
            <p:cNvSpPr txBox="1">
              <a:spLocks/>
            </p:cNvSpPr>
            <p:nvPr/>
          </p:nvSpPr>
          <p:spPr>
            <a:xfrm>
              <a:off x="573944" y="946606"/>
              <a:ext cx="2160239" cy="306134"/>
            </a:xfrm>
            <a:prstGeom prst="rect">
              <a:avLst/>
            </a:prstGeom>
          </p:spPr>
          <p:txBody>
            <a:bodyPr wrap="none" lIns="0" anchor="ctr" anchorCtr="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1400" dirty="0">
                  <a:solidFill>
                    <a:schemeClr val="bg1">
                      <a:lumMod val="95000"/>
                    </a:schemeClr>
                  </a:solidFill>
                  <a:cs typeface="Verdana" panose="020B0604030504040204" pitchFamily="34" charset="0"/>
                </a:rPr>
                <a:t>Exhibition</a:t>
              </a:r>
              <a:endParaRPr lang="fr-FR" sz="1400" dirty="0">
                <a:solidFill>
                  <a:schemeClr val="bg1">
                    <a:lumMod val="95000"/>
                  </a:schemeClr>
                </a:solidFill>
              </a:endParaRPr>
            </a:p>
          </p:txBody>
        </p:sp>
      </p:grpSp>
      <p:pic>
        <p:nvPicPr>
          <p:cNvPr id="23" name="Picture 22">
            <a:extLst>
              <a:ext uri="{FF2B5EF4-FFF2-40B4-BE49-F238E27FC236}">
                <a16:creationId xmlns:a16="http://schemas.microsoft.com/office/drawing/2014/main" xmlns="" id="{9CA860E2-27CA-1A40-A971-BB4D4165955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91260" y="267494"/>
            <a:ext cx="484748" cy="490046"/>
          </a:xfrm>
          <a:prstGeom prst="rect">
            <a:avLst/>
          </a:prstGeom>
        </p:spPr>
      </p:pic>
      <p:sp>
        <p:nvSpPr>
          <p:cNvPr id="2" name="TextBox 1">
            <a:extLst>
              <a:ext uri="{FF2B5EF4-FFF2-40B4-BE49-F238E27FC236}">
                <a16:creationId xmlns:a16="http://schemas.microsoft.com/office/drawing/2014/main" xmlns="" id="{4F580356-C319-494B-B716-B75BD34CDEDC}"/>
              </a:ext>
            </a:extLst>
          </p:cNvPr>
          <p:cNvSpPr txBox="1"/>
          <p:nvPr/>
        </p:nvSpPr>
        <p:spPr>
          <a:xfrm>
            <a:off x="5398480" y="4745975"/>
            <a:ext cx="2401512" cy="215444"/>
          </a:xfrm>
          <a:prstGeom prst="rect">
            <a:avLst/>
          </a:prstGeom>
          <a:noFill/>
        </p:spPr>
        <p:txBody>
          <a:bodyPr wrap="square" rtlCol="0">
            <a:spAutoFit/>
          </a:bodyPr>
          <a:lstStyle/>
          <a:p>
            <a:pPr algn="r"/>
            <a:r>
              <a:rPr lang="en" sz="800" i="1" dirty="0">
                <a:solidFill>
                  <a:schemeClr val="tx2"/>
                </a:solidFill>
                <a:latin typeface="+mn-lt"/>
              </a:rPr>
              <a:t>All prices are exclusive of VAT</a:t>
            </a:r>
          </a:p>
        </p:txBody>
      </p:sp>
      <p:grpSp>
        <p:nvGrpSpPr>
          <p:cNvPr id="8" name="Group 7">
            <a:extLst>
              <a:ext uri="{FF2B5EF4-FFF2-40B4-BE49-F238E27FC236}">
                <a16:creationId xmlns:a16="http://schemas.microsoft.com/office/drawing/2014/main" xmlns="" id="{7C28AA17-6E78-9C4A-9C47-F57BEA43BCBF}"/>
              </a:ext>
            </a:extLst>
          </p:cNvPr>
          <p:cNvGrpSpPr/>
          <p:nvPr/>
        </p:nvGrpSpPr>
        <p:grpSpPr>
          <a:xfrm>
            <a:off x="2878200" y="946606"/>
            <a:ext cx="2415679" cy="3497318"/>
            <a:chOff x="2878200" y="946606"/>
            <a:chExt cx="2415679" cy="3497318"/>
          </a:xfrm>
        </p:grpSpPr>
        <p:grpSp>
          <p:nvGrpSpPr>
            <p:cNvPr id="33" name="Group 32">
              <a:extLst>
                <a:ext uri="{FF2B5EF4-FFF2-40B4-BE49-F238E27FC236}">
                  <a16:creationId xmlns:a16="http://schemas.microsoft.com/office/drawing/2014/main" xmlns="" id="{08C480FC-47C0-814B-B18D-D0009486E0E2}"/>
                </a:ext>
              </a:extLst>
            </p:cNvPr>
            <p:cNvGrpSpPr/>
            <p:nvPr/>
          </p:nvGrpSpPr>
          <p:grpSpPr>
            <a:xfrm>
              <a:off x="2878200" y="946606"/>
              <a:ext cx="2413880" cy="3497318"/>
              <a:chOff x="2878200" y="946606"/>
              <a:chExt cx="2413880" cy="3497318"/>
            </a:xfrm>
          </p:grpSpPr>
          <p:sp>
            <p:nvSpPr>
              <p:cNvPr id="16" name="Rectangle 15">
                <a:extLst>
                  <a:ext uri="{FF2B5EF4-FFF2-40B4-BE49-F238E27FC236}">
                    <a16:creationId xmlns:a16="http://schemas.microsoft.com/office/drawing/2014/main" xmlns="" id="{D97DA6B2-F616-B745-9ABE-6CC77F7BFA69}"/>
                  </a:ext>
                </a:extLst>
              </p:cNvPr>
              <p:cNvSpPr/>
              <p:nvPr/>
            </p:nvSpPr>
            <p:spPr>
              <a:xfrm>
                <a:off x="2878200" y="1308948"/>
                <a:ext cx="2413880" cy="3134976"/>
              </a:xfrm>
              <a:prstGeom prst="rect">
                <a:avLst/>
              </a:prstGeom>
              <a:solidFill>
                <a:srgbClr val="EF7918"/>
              </a:solidFill>
              <a:ln>
                <a:noFill/>
              </a:ln>
              <a:effectLst>
                <a:reflection stA="16000" endPos="18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xmlns="" id="{E34A882F-66BA-744F-B8B6-10B2AA3954C9}"/>
                  </a:ext>
                </a:extLst>
              </p:cNvPr>
              <p:cNvSpPr/>
              <p:nvPr/>
            </p:nvSpPr>
            <p:spPr>
              <a:xfrm>
                <a:off x="2878200" y="948947"/>
                <a:ext cx="2413880" cy="36000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7">
                <a:extLst>
                  <a:ext uri="{FF2B5EF4-FFF2-40B4-BE49-F238E27FC236}">
                    <a16:creationId xmlns:a16="http://schemas.microsoft.com/office/drawing/2014/main" xmlns="" id="{A7B7E46C-13FE-C044-8139-35F0DF91398D}"/>
                  </a:ext>
                </a:extLst>
              </p:cNvPr>
              <p:cNvSpPr txBox="1">
                <a:spLocks noChangeArrowheads="1"/>
              </p:cNvSpPr>
              <p:nvPr/>
            </p:nvSpPr>
            <p:spPr bwMode="auto">
              <a:xfrm>
                <a:off x="2987824" y="1419622"/>
                <a:ext cx="2291271"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900" dirty="0">
                    <a:solidFill>
                      <a:schemeClr val="bg1"/>
                    </a:solidFill>
                    <a:latin typeface="+mn-lt"/>
                  </a:rPr>
                  <a:t>Companies are invited to </a:t>
                </a:r>
                <a:r>
                  <a:rPr lang="en" sz="900" dirty="0" err="1">
                    <a:solidFill>
                      <a:schemeClr val="bg1"/>
                    </a:solidFill>
                    <a:latin typeface="+mn-lt"/>
                  </a:rPr>
                  <a:t>organise</a:t>
                </a:r>
                <a:r>
                  <a:rPr lang="en" sz="900" dirty="0">
                    <a:solidFill>
                      <a:schemeClr val="bg1"/>
                    </a:solidFill>
                    <a:latin typeface="+mn-lt"/>
                  </a:rPr>
                  <a:t> Satellite Symposia that take place during the congress scientific </a:t>
                </a:r>
                <a:r>
                  <a:rPr lang="en" sz="900" dirty="0" err="1">
                    <a:solidFill>
                      <a:schemeClr val="bg1"/>
                    </a:solidFill>
                    <a:latin typeface="+mn-lt"/>
                  </a:rPr>
                  <a:t>programme</a:t>
                </a:r>
                <a:r>
                  <a:rPr lang="en" sz="900" dirty="0">
                    <a:solidFill>
                      <a:schemeClr val="bg1"/>
                    </a:solidFill>
                    <a:latin typeface="+mn-lt"/>
                  </a:rPr>
                  <a:t>.</a:t>
                </a:r>
              </a:p>
              <a:p>
                <a:r>
                  <a:rPr lang="en" sz="900" dirty="0">
                    <a:solidFill>
                      <a:schemeClr val="bg1"/>
                    </a:solidFill>
                    <a:latin typeface="+mn-lt"/>
                  </a:rPr>
                  <a:t>These sessions should offer pertinent data on the latest scientific information and developments from the industry. </a:t>
                </a:r>
                <a:endParaRPr lang="en-GB" sz="900" b="1" dirty="0">
                  <a:solidFill>
                    <a:schemeClr val="bg1"/>
                  </a:solidFill>
                  <a:latin typeface="+mn-lt"/>
                </a:endParaRPr>
              </a:p>
              <a:p>
                <a:pPr marL="171450" indent="-171450">
                  <a:buFont typeface="Arial" panose="020B0604020202020204" pitchFamily="34" charset="0"/>
                  <a:buChar char="•"/>
                </a:pPr>
                <a:r>
                  <a:rPr lang="en-GB" sz="900" b="1" dirty="0">
                    <a:solidFill>
                      <a:schemeClr val="bg1"/>
                    </a:solidFill>
                    <a:latin typeface="+mn-lt"/>
                  </a:rPr>
                  <a:t>60 minutes 	€25,000</a:t>
                </a:r>
              </a:p>
              <a:p>
                <a:pPr marL="171450" indent="-171450">
                  <a:buFont typeface="Arial" panose="020B0604020202020204" pitchFamily="34" charset="0"/>
                  <a:buChar char="•"/>
                </a:pPr>
                <a:r>
                  <a:rPr lang="en-GB" sz="900" b="1" dirty="0">
                    <a:solidFill>
                      <a:schemeClr val="bg1"/>
                    </a:solidFill>
                    <a:latin typeface="+mn-lt"/>
                  </a:rPr>
                  <a:t>75 minutes 	€30,000	</a:t>
                </a:r>
              </a:p>
              <a:p>
                <a:pPr marL="171450" indent="-171450">
                  <a:buFont typeface="Arial" panose="020B0604020202020204" pitchFamily="34" charset="0"/>
                  <a:buChar char="•"/>
                </a:pPr>
                <a:endParaRPr lang="en-GB" sz="900" b="1" dirty="0">
                  <a:solidFill>
                    <a:schemeClr val="bg1"/>
                  </a:solidFill>
                  <a:latin typeface="+mn-lt"/>
                </a:endParaRPr>
              </a:p>
              <a:p>
                <a:r>
                  <a:rPr lang="en" sz="900" dirty="0">
                    <a:solidFill>
                      <a:schemeClr val="bg1"/>
                    </a:solidFill>
                    <a:latin typeface="+mn-lt"/>
                  </a:rPr>
                  <a:t>The following items are included in the price </a:t>
                </a:r>
              </a:p>
              <a:p>
                <a:r>
                  <a:rPr lang="en" sz="900" dirty="0">
                    <a:solidFill>
                      <a:schemeClr val="bg1"/>
                    </a:solidFill>
                    <a:latin typeface="+mn-lt"/>
                  </a:rPr>
                  <a:t>of a Satellite Symposium:  </a:t>
                </a:r>
                <a:r>
                  <a:rPr lang="en" sz="900" b="1" dirty="0">
                    <a:solidFill>
                      <a:schemeClr val="bg1"/>
                    </a:solidFill>
                    <a:latin typeface="+mn-lt"/>
                  </a:rPr>
                  <a:t>Room rental, </a:t>
                </a:r>
                <a:br>
                  <a:rPr lang="en" sz="900" b="1" dirty="0">
                    <a:solidFill>
                      <a:schemeClr val="bg1"/>
                    </a:solidFill>
                    <a:latin typeface="+mn-lt"/>
                  </a:rPr>
                </a:br>
                <a:r>
                  <a:rPr lang="en" sz="900" b="1" dirty="0">
                    <a:solidFill>
                      <a:schemeClr val="bg1"/>
                    </a:solidFill>
                    <a:latin typeface="+mn-lt"/>
                  </a:rPr>
                  <a:t>1 advert, 1 room hostess, access and use of audiovisual equipment in lecture room</a:t>
                </a:r>
              </a:p>
              <a:p>
                <a:pPr marL="171450" indent="-171450">
                  <a:buFont typeface="Arial" panose="020B0604020202020204" pitchFamily="34" charset="0"/>
                  <a:buChar char="•"/>
                </a:pPr>
                <a:endParaRPr lang="en-GB" sz="900" b="1" dirty="0">
                  <a:solidFill>
                    <a:schemeClr val="bg1"/>
                  </a:solidFill>
                  <a:latin typeface="+mn-lt"/>
                </a:endParaRPr>
              </a:p>
            </p:txBody>
          </p:sp>
          <p:sp>
            <p:nvSpPr>
              <p:cNvPr id="26" name="Text Placeholder 1">
                <a:extLst>
                  <a:ext uri="{FF2B5EF4-FFF2-40B4-BE49-F238E27FC236}">
                    <a16:creationId xmlns:a16="http://schemas.microsoft.com/office/drawing/2014/main" xmlns="" id="{37EB4BC9-4457-B44C-B4E7-8B85F9B5519F}"/>
                  </a:ext>
                </a:extLst>
              </p:cNvPr>
              <p:cNvSpPr txBox="1">
                <a:spLocks/>
              </p:cNvSpPr>
              <p:nvPr/>
            </p:nvSpPr>
            <p:spPr>
              <a:xfrm>
                <a:off x="2990588" y="946606"/>
                <a:ext cx="2301492" cy="306134"/>
              </a:xfrm>
              <a:prstGeom prst="rect">
                <a:avLst/>
              </a:prstGeom>
            </p:spPr>
            <p:txBody>
              <a:bodyPr wrap="none" lIns="0" anchor="ctr" anchorCtr="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1400" dirty="0">
                    <a:solidFill>
                      <a:schemeClr val="bg1">
                        <a:lumMod val="95000"/>
                      </a:schemeClr>
                    </a:solidFill>
                    <a:cs typeface="Verdana" panose="020B0604030504040204" pitchFamily="34" charset="0"/>
                  </a:rPr>
                  <a:t>Satellite Symposia</a:t>
                </a:r>
                <a:endParaRPr lang="fr-FR" sz="1400" dirty="0">
                  <a:solidFill>
                    <a:schemeClr val="bg1">
                      <a:lumMod val="95000"/>
                    </a:schemeClr>
                  </a:solidFill>
                </a:endParaRPr>
              </a:p>
            </p:txBody>
          </p:sp>
        </p:grpSp>
        <p:pic>
          <p:nvPicPr>
            <p:cNvPr id="28" name="Picture 27">
              <a:extLst>
                <a:ext uri="{FF2B5EF4-FFF2-40B4-BE49-F238E27FC236}">
                  <a16:creationId xmlns:a16="http://schemas.microsoft.com/office/drawing/2014/main" xmlns="" id="{F3FC3E76-CD5B-8740-A853-634521C62679}"/>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80000" y="3363837"/>
              <a:ext cx="2413879" cy="1080073"/>
            </a:xfrm>
            <a:prstGeom prst="rect">
              <a:avLst/>
            </a:prstGeom>
          </p:spPr>
        </p:pic>
      </p:grpSp>
      <p:grpSp>
        <p:nvGrpSpPr>
          <p:cNvPr id="3" name="Group 2">
            <a:extLst>
              <a:ext uri="{FF2B5EF4-FFF2-40B4-BE49-F238E27FC236}">
                <a16:creationId xmlns:a16="http://schemas.microsoft.com/office/drawing/2014/main" xmlns="" id="{06F8A3FC-1FB3-9041-B80C-D9648765341C}"/>
              </a:ext>
            </a:extLst>
          </p:cNvPr>
          <p:cNvGrpSpPr/>
          <p:nvPr/>
        </p:nvGrpSpPr>
        <p:grpSpPr>
          <a:xfrm>
            <a:off x="5398480" y="946600"/>
            <a:ext cx="2415400" cy="3497317"/>
            <a:chOff x="5398480" y="946600"/>
            <a:chExt cx="2415400" cy="3497317"/>
          </a:xfrm>
        </p:grpSpPr>
        <p:grpSp>
          <p:nvGrpSpPr>
            <p:cNvPr id="34" name="Group 33">
              <a:extLst>
                <a:ext uri="{FF2B5EF4-FFF2-40B4-BE49-F238E27FC236}">
                  <a16:creationId xmlns:a16="http://schemas.microsoft.com/office/drawing/2014/main" xmlns="" id="{38E7FB65-A118-1A43-92EC-61D7AD2345C6}"/>
                </a:ext>
              </a:extLst>
            </p:cNvPr>
            <p:cNvGrpSpPr/>
            <p:nvPr/>
          </p:nvGrpSpPr>
          <p:grpSpPr>
            <a:xfrm>
              <a:off x="5398480" y="946600"/>
              <a:ext cx="2413880" cy="3497317"/>
              <a:chOff x="5398480" y="946600"/>
              <a:chExt cx="2413880" cy="3497317"/>
            </a:xfrm>
          </p:grpSpPr>
          <p:sp>
            <p:nvSpPr>
              <p:cNvPr id="17" name="Rectangle 16">
                <a:extLst>
                  <a:ext uri="{FF2B5EF4-FFF2-40B4-BE49-F238E27FC236}">
                    <a16:creationId xmlns:a16="http://schemas.microsoft.com/office/drawing/2014/main" xmlns="" id="{C74C5228-9A41-2A4D-A007-03FE82A83390}"/>
                  </a:ext>
                </a:extLst>
              </p:cNvPr>
              <p:cNvSpPr/>
              <p:nvPr/>
            </p:nvSpPr>
            <p:spPr>
              <a:xfrm>
                <a:off x="5398480" y="1308942"/>
                <a:ext cx="2413880" cy="3134975"/>
              </a:xfrm>
              <a:prstGeom prst="rect">
                <a:avLst/>
              </a:prstGeom>
              <a:solidFill>
                <a:srgbClr val="552682"/>
              </a:solidFill>
              <a:ln>
                <a:noFill/>
              </a:ln>
              <a:effectLst>
                <a:reflection stA="15000" endPos="18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fr-FR" dirty="0"/>
              </a:p>
            </p:txBody>
          </p:sp>
          <p:sp>
            <p:nvSpPr>
              <p:cNvPr id="29" name="Rectangle 28">
                <a:extLst>
                  <a:ext uri="{FF2B5EF4-FFF2-40B4-BE49-F238E27FC236}">
                    <a16:creationId xmlns:a16="http://schemas.microsoft.com/office/drawing/2014/main" xmlns="" id="{FCD8CDCA-8A9A-3448-AF6A-61F54D19A33D}"/>
                  </a:ext>
                </a:extLst>
              </p:cNvPr>
              <p:cNvSpPr/>
              <p:nvPr/>
            </p:nvSpPr>
            <p:spPr>
              <a:xfrm>
                <a:off x="5398480" y="948947"/>
                <a:ext cx="2413880" cy="36000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Box 7">
                <a:extLst>
                  <a:ext uri="{FF2B5EF4-FFF2-40B4-BE49-F238E27FC236}">
                    <a16:creationId xmlns:a16="http://schemas.microsoft.com/office/drawing/2014/main" xmlns="" id="{E64A8CA0-2781-FC42-9DBA-B4DC9C7A9D48}"/>
                  </a:ext>
                </a:extLst>
              </p:cNvPr>
              <p:cNvSpPr txBox="1">
                <a:spLocks noChangeArrowheads="1"/>
              </p:cNvSpPr>
              <p:nvPr/>
            </p:nvSpPr>
            <p:spPr bwMode="auto">
              <a:xfrm>
                <a:off x="5520472" y="1429201"/>
                <a:ext cx="2147872"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rIns="10800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900" dirty="0">
                    <a:solidFill>
                      <a:schemeClr val="bg1"/>
                    </a:solidFill>
                    <a:latin typeface="+mn-lt"/>
                  </a:rPr>
                  <a:t>Provide participants with an opportunity for hands-on and/or one-on-one learning from clinical and/or technical experts on specific areas of expertise.</a:t>
                </a:r>
              </a:p>
              <a:p>
                <a:endParaRPr lang="en" sz="900" dirty="0">
                  <a:solidFill>
                    <a:schemeClr val="bg1"/>
                  </a:solidFill>
                  <a:latin typeface="+mn-lt"/>
                </a:endParaRPr>
              </a:p>
              <a:p>
                <a:r>
                  <a:rPr lang="en" sz="900" dirty="0">
                    <a:solidFill>
                      <a:schemeClr val="bg1"/>
                    </a:solidFill>
                    <a:latin typeface="+mn-lt"/>
                  </a:rPr>
                  <a:t>One room is allocated per company for the duration of the congress.</a:t>
                </a:r>
              </a:p>
              <a:p>
                <a:endParaRPr lang="en" sz="900" b="1" dirty="0">
                  <a:solidFill>
                    <a:schemeClr val="bg1"/>
                  </a:solidFill>
                  <a:latin typeface="+mn-lt"/>
                </a:endParaRPr>
              </a:p>
              <a:p>
                <a:pPr marL="171450" indent="-171450" defTabSz="734400">
                  <a:buFont typeface="Arial" panose="020B0604020202020204" pitchFamily="34" charset="0"/>
                  <a:buChar char="•"/>
                </a:pPr>
                <a:r>
                  <a:rPr lang="en-GB" sz="900" b="1" dirty="0">
                    <a:solidFill>
                      <a:schemeClr val="bg1"/>
                    </a:solidFill>
                    <a:latin typeface="+mn-lt"/>
                  </a:rPr>
                  <a:t>Practical Tutorials	€12,500</a:t>
                </a:r>
                <a:br>
                  <a:rPr lang="en-GB" sz="900" b="1" dirty="0">
                    <a:solidFill>
                      <a:schemeClr val="bg1"/>
                    </a:solidFill>
                    <a:latin typeface="+mn-lt"/>
                  </a:rPr>
                </a:br>
                <a:r>
                  <a:rPr lang="fr-FR" sz="900" dirty="0">
                    <a:solidFill>
                      <a:schemeClr val="bg1"/>
                    </a:solidFill>
                    <a:latin typeface="+mn-lt"/>
                  </a:rPr>
                  <a:t>Price </a:t>
                </a:r>
                <a:r>
                  <a:rPr lang="fr-FR" sz="900" dirty="0" err="1">
                    <a:solidFill>
                      <a:schemeClr val="bg1"/>
                    </a:solidFill>
                    <a:latin typeface="+mn-lt"/>
                  </a:rPr>
                  <a:t>includes</a:t>
                </a:r>
                <a:r>
                  <a:rPr lang="fr-FR" sz="900" dirty="0">
                    <a:solidFill>
                      <a:schemeClr val="bg1"/>
                    </a:solidFill>
                    <a:latin typeface="+mn-lt"/>
                  </a:rPr>
                  <a:t> 1 </a:t>
                </a:r>
                <a:r>
                  <a:rPr lang="fr-FR" sz="900" dirty="0" err="1">
                    <a:solidFill>
                      <a:schemeClr val="bg1"/>
                    </a:solidFill>
                    <a:latin typeface="+mn-lt"/>
                  </a:rPr>
                  <a:t>advert</a:t>
                </a:r>
                <a:endParaRPr lang="en" sz="900" b="1" dirty="0">
                  <a:solidFill>
                    <a:schemeClr val="bg1"/>
                  </a:solidFill>
                  <a:latin typeface="+mn-lt"/>
                </a:endParaRPr>
              </a:p>
            </p:txBody>
          </p:sp>
          <p:sp>
            <p:nvSpPr>
              <p:cNvPr id="27" name="Text Placeholder 1">
                <a:extLst>
                  <a:ext uri="{FF2B5EF4-FFF2-40B4-BE49-F238E27FC236}">
                    <a16:creationId xmlns:a16="http://schemas.microsoft.com/office/drawing/2014/main" xmlns="" id="{0C7BC64C-BEDD-1F43-A39F-798A8B6C83B3}"/>
                  </a:ext>
                </a:extLst>
              </p:cNvPr>
              <p:cNvSpPr txBox="1">
                <a:spLocks/>
              </p:cNvSpPr>
              <p:nvPr/>
            </p:nvSpPr>
            <p:spPr>
              <a:xfrm>
                <a:off x="5510868" y="946600"/>
                <a:ext cx="2301492" cy="306140"/>
              </a:xfrm>
              <a:prstGeom prst="rect">
                <a:avLst/>
              </a:prstGeom>
            </p:spPr>
            <p:txBody>
              <a:bodyPr wrap="none" lIns="0" anchor="ctr" anchorCtr="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400" dirty="0" err="1">
                    <a:solidFill>
                      <a:schemeClr val="bg1"/>
                    </a:solidFill>
                  </a:rPr>
                  <a:t>Practical</a:t>
                </a:r>
                <a:r>
                  <a:rPr lang="fr-FR" sz="1400" dirty="0">
                    <a:solidFill>
                      <a:schemeClr val="bg1"/>
                    </a:solidFill>
                  </a:rPr>
                  <a:t> </a:t>
                </a:r>
                <a:r>
                  <a:rPr lang="fr-FR" sz="1400" dirty="0" err="1">
                    <a:solidFill>
                      <a:schemeClr val="bg1"/>
                    </a:solidFill>
                  </a:rPr>
                  <a:t>Tutorials</a:t>
                </a:r>
                <a:endParaRPr lang="fr-FR" sz="1400" dirty="0">
                  <a:solidFill>
                    <a:schemeClr val="bg1"/>
                  </a:solidFill>
                </a:endParaRPr>
              </a:p>
            </p:txBody>
          </p:sp>
        </p:grpSp>
        <p:pic>
          <p:nvPicPr>
            <p:cNvPr id="37" name="Picture 36">
              <a:extLst>
                <a:ext uri="{FF2B5EF4-FFF2-40B4-BE49-F238E27FC236}">
                  <a16:creationId xmlns:a16="http://schemas.microsoft.com/office/drawing/2014/main" xmlns="" id="{E00C31F6-B514-F64F-8DD3-AB87FBEF27AB}"/>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400000" y="3363837"/>
              <a:ext cx="2413880" cy="1080073"/>
            </a:xfrm>
            <a:prstGeom prst="rect">
              <a:avLst/>
            </a:prstGeom>
          </p:spPr>
        </p:pic>
      </p:grpSp>
    </p:spTree>
    <p:extLst>
      <p:ext uri="{BB962C8B-B14F-4D97-AF65-F5344CB8AC3E}">
        <p14:creationId xmlns:p14="http://schemas.microsoft.com/office/powerpoint/2010/main" xmlns="" val="2059768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0-#ppt_w/2"/>
                                          </p:val>
                                        </p:tav>
                                        <p:tav tm="100000">
                                          <p:val>
                                            <p:strVal val="#ppt_x"/>
                                          </p:val>
                                        </p:tav>
                                      </p:tavLst>
                                    </p:anim>
                                    <p:anim calcmode="lin" valueType="num">
                                      <p:cBhvr additive="base">
                                        <p:cTn id="15" dur="10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0-#ppt_w/2"/>
                                          </p:val>
                                        </p:tav>
                                        <p:tav tm="100000">
                                          <p:val>
                                            <p:strVal val="#ppt_x"/>
                                          </p:val>
                                        </p:tav>
                                      </p:tavLst>
                                    </p:anim>
                                    <p:anim calcmode="lin" valueType="num">
                                      <p:cBhvr additive="base">
                                        <p:cTn id="20" dur="20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4000"/>
                            </p:stCondLst>
                            <p:childTnLst>
                              <p:par>
                                <p:cTn id="22" presetID="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000" fill="hold"/>
                                        <p:tgtEl>
                                          <p:spTgt spid="8"/>
                                        </p:tgtEl>
                                        <p:attrNameLst>
                                          <p:attrName>ppt_x</p:attrName>
                                        </p:attrNameLst>
                                      </p:cBhvr>
                                      <p:tavLst>
                                        <p:tav tm="0">
                                          <p:val>
                                            <p:strVal val="0-#ppt_w/2"/>
                                          </p:val>
                                        </p:tav>
                                        <p:tav tm="100000">
                                          <p:val>
                                            <p:strVal val="#ppt_x"/>
                                          </p:val>
                                        </p:tav>
                                      </p:tavLst>
                                    </p:anim>
                                    <p:anim calcmode="lin" valueType="num">
                                      <p:cBhvr additive="base">
                                        <p:cTn id="25" dur="20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6000"/>
                            </p:stCondLst>
                            <p:childTnLst>
                              <p:par>
                                <p:cTn id="27" presetID="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2000" fill="hold"/>
                                        <p:tgtEl>
                                          <p:spTgt spid="32"/>
                                        </p:tgtEl>
                                        <p:attrNameLst>
                                          <p:attrName>ppt_x</p:attrName>
                                        </p:attrNameLst>
                                      </p:cBhvr>
                                      <p:tavLst>
                                        <p:tav tm="0">
                                          <p:val>
                                            <p:strVal val="0-#ppt_w/2"/>
                                          </p:val>
                                        </p:tav>
                                        <p:tav tm="100000">
                                          <p:val>
                                            <p:strVal val="#ppt_x"/>
                                          </p:val>
                                        </p:tav>
                                      </p:tavLst>
                                    </p:anim>
                                    <p:anim calcmode="lin" valueType="num">
                                      <p:cBhvr additive="base">
                                        <p:cTn id="30" dur="20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8000"/>
                            </p:stCondLst>
                            <p:childTnLst>
                              <p:par>
                                <p:cTn id="32" presetID="10"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xmlns="" id="{F23B43AA-9D56-904D-98DE-76C7CC9F98C1}"/>
              </a:ext>
            </a:extLst>
          </p:cNvPr>
          <p:cNvSpPr txBox="1">
            <a:spLocks/>
          </p:cNvSpPr>
          <p:nvPr/>
        </p:nvSpPr>
        <p:spPr>
          <a:xfrm>
            <a:off x="815521" y="387549"/>
            <a:ext cx="6651625" cy="360362"/>
          </a:xfrm>
          <a:prstGeom prst="rect">
            <a:avLst/>
          </a:prstGeom>
        </p:spPr>
        <p:txBody>
          <a:bodyPr l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dirty="0">
                <a:solidFill>
                  <a:srgbClr val="C00000"/>
                </a:solidFill>
                <a:cs typeface="Verdana" panose="020B0604030504040204" pitchFamily="34" charset="0"/>
              </a:rPr>
              <a:t>Industry Offer - Sponsorship</a:t>
            </a:r>
            <a:endParaRPr lang="fr-FR" dirty="0"/>
          </a:p>
        </p:txBody>
      </p:sp>
      <p:pic>
        <p:nvPicPr>
          <p:cNvPr id="28" name="Picture 27">
            <a:extLst>
              <a:ext uri="{FF2B5EF4-FFF2-40B4-BE49-F238E27FC236}">
                <a16:creationId xmlns:a16="http://schemas.microsoft.com/office/drawing/2014/main" xmlns="" id="{CD45267F-0303-0D44-B631-EA9CBF49519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91260" y="267494"/>
            <a:ext cx="484748" cy="490046"/>
          </a:xfrm>
          <a:prstGeom prst="rect">
            <a:avLst/>
          </a:prstGeom>
        </p:spPr>
      </p:pic>
      <p:grpSp>
        <p:nvGrpSpPr>
          <p:cNvPr id="5" name="Group 4">
            <a:extLst>
              <a:ext uri="{FF2B5EF4-FFF2-40B4-BE49-F238E27FC236}">
                <a16:creationId xmlns:a16="http://schemas.microsoft.com/office/drawing/2014/main" xmlns="" id="{F123717B-382D-6A47-8300-0E9570899C16}"/>
              </a:ext>
            </a:extLst>
          </p:cNvPr>
          <p:cNvGrpSpPr/>
          <p:nvPr/>
        </p:nvGrpSpPr>
        <p:grpSpPr>
          <a:xfrm>
            <a:off x="5745030" y="915565"/>
            <a:ext cx="2386016" cy="1908411"/>
            <a:chOff x="6053271" y="915565"/>
            <a:chExt cx="2119756" cy="1908411"/>
          </a:xfrm>
        </p:grpSpPr>
        <p:grpSp>
          <p:nvGrpSpPr>
            <p:cNvPr id="85" name="Group 84">
              <a:extLst>
                <a:ext uri="{FF2B5EF4-FFF2-40B4-BE49-F238E27FC236}">
                  <a16:creationId xmlns:a16="http://schemas.microsoft.com/office/drawing/2014/main" xmlns="" id="{37BE7094-71F1-D94D-8E00-7EBDF23BE01C}"/>
                </a:ext>
              </a:extLst>
            </p:cNvPr>
            <p:cNvGrpSpPr/>
            <p:nvPr/>
          </p:nvGrpSpPr>
          <p:grpSpPr>
            <a:xfrm>
              <a:off x="6053271" y="915565"/>
              <a:ext cx="2119756" cy="1908411"/>
              <a:chOff x="6053271" y="915565"/>
              <a:chExt cx="2119756" cy="1908411"/>
            </a:xfrm>
          </p:grpSpPr>
          <p:sp>
            <p:nvSpPr>
              <p:cNvPr id="76" name="Rectangle 75">
                <a:extLst>
                  <a:ext uri="{FF2B5EF4-FFF2-40B4-BE49-F238E27FC236}">
                    <a16:creationId xmlns:a16="http://schemas.microsoft.com/office/drawing/2014/main" xmlns="" id="{B6A1932A-CB1F-EC47-8900-905F6CEC69F1}"/>
                  </a:ext>
                </a:extLst>
              </p:cNvPr>
              <p:cNvSpPr/>
              <p:nvPr/>
            </p:nvSpPr>
            <p:spPr>
              <a:xfrm>
                <a:off x="6053271" y="915565"/>
                <a:ext cx="2119756" cy="1908411"/>
              </a:xfrm>
              <a:prstGeom prst="rect">
                <a:avLst/>
              </a:prstGeom>
              <a:solidFill>
                <a:schemeClr val="bg1"/>
              </a:solidFill>
              <a:ln w="95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TextBox 7">
                <a:extLst>
                  <a:ext uri="{FF2B5EF4-FFF2-40B4-BE49-F238E27FC236}">
                    <a16:creationId xmlns:a16="http://schemas.microsoft.com/office/drawing/2014/main" xmlns="" id="{20EE502D-572B-3E4B-8479-0675939739CB}"/>
                  </a:ext>
                </a:extLst>
              </p:cNvPr>
              <p:cNvSpPr txBox="1">
                <a:spLocks noChangeArrowheads="1"/>
              </p:cNvSpPr>
              <p:nvPr/>
            </p:nvSpPr>
            <p:spPr bwMode="auto">
              <a:xfrm>
                <a:off x="6156856" y="987574"/>
                <a:ext cx="104792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sz="1000" b="1" dirty="0">
                    <a:solidFill>
                      <a:schemeClr val="accent1"/>
                    </a:solidFill>
                    <a:latin typeface="+mn-lt"/>
                    <a:cs typeface="Verdana" panose="020B0604030504040204" pitchFamily="34" charset="0"/>
                  </a:rPr>
                  <a:t>Mobile App </a:t>
                </a:r>
              </a:p>
              <a:p>
                <a:r>
                  <a:rPr lang="en-GB" sz="1000" b="1" dirty="0">
                    <a:solidFill>
                      <a:schemeClr val="accent1"/>
                    </a:solidFill>
                    <a:latin typeface="+mn-lt"/>
                    <a:cs typeface="Verdana" panose="020B0604030504040204" pitchFamily="34" charset="0"/>
                  </a:rPr>
                  <a:t>Splash Adverts </a:t>
                </a:r>
              </a:p>
              <a:p>
                <a:r>
                  <a:rPr lang="en-GB" sz="1000" b="1" dirty="0">
                    <a:solidFill>
                      <a:schemeClr val="accent1"/>
                    </a:solidFill>
                    <a:latin typeface="+mn-lt"/>
                    <a:cs typeface="Verdana" panose="020B0604030504040204" pitchFamily="34" charset="0"/>
                  </a:rPr>
                  <a:t>€4,500</a:t>
                </a:r>
                <a:endParaRPr lang="fr-FR" sz="1000" b="1" dirty="0">
                  <a:solidFill>
                    <a:schemeClr val="accent1"/>
                  </a:solidFill>
                  <a:latin typeface="+mn-lt"/>
                </a:endParaRPr>
              </a:p>
            </p:txBody>
          </p:sp>
        </p:grpSp>
        <p:sp>
          <p:nvSpPr>
            <p:cNvPr id="33" name="TextBox 7">
              <a:extLst>
                <a:ext uri="{FF2B5EF4-FFF2-40B4-BE49-F238E27FC236}">
                  <a16:creationId xmlns:a16="http://schemas.microsoft.com/office/drawing/2014/main" xmlns="" id="{38CE74E2-9D25-3F42-BEEE-2EAD0815099C}"/>
                </a:ext>
              </a:extLst>
            </p:cNvPr>
            <p:cNvSpPr txBox="1">
              <a:spLocks noChangeArrowheads="1"/>
            </p:cNvSpPr>
            <p:nvPr/>
          </p:nvSpPr>
          <p:spPr bwMode="auto">
            <a:xfrm>
              <a:off x="6156856" y="1491630"/>
              <a:ext cx="946247"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900" i="1" dirty="0">
                  <a:solidFill>
                    <a:schemeClr val="accent1"/>
                  </a:solidFill>
                  <a:latin typeface="+mn-lt"/>
                </a:rPr>
                <a:t>No product </a:t>
              </a:r>
              <a:br>
                <a:rPr lang="en" sz="900" i="1" dirty="0">
                  <a:solidFill>
                    <a:schemeClr val="accent1"/>
                  </a:solidFill>
                  <a:latin typeface="+mn-lt"/>
                </a:rPr>
              </a:br>
              <a:r>
                <a:rPr lang="en" sz="900" i="1" dirty="0">
                  <a:solidFill>
                    <a:schemeClr val="accent1"/>
                  </a:solidFill>
                  <a:latin typeface="+mn-lt"/>
                </a:rPr>
                <a:t>advertising permitted</a:t>
              </a:r>
              <a:endParaRPr lang="en" sz="900" dirty="0">
                <a:solidFill>
                  <a:schemeClr val="tx2"/>
                </a:solidFill>
                <a:latin typeface="+mn-lt"/>
              </a:endParaRPr>
            </a:p>
            <a:p>
              <a:r>
                <a:rPr lang="en" sz="900" dirty="0">
                  <a:solidFill>
                    <a:schemeClr val="tx2"/>
                  </a:solidFill>
                  <a:latin typeface="+mn-lt"/>
                </a:rPr>
                <a:t>Promote your session with </a:t>
              </a:r>
              <a:r>
                <a:rPr lang="en" sz="900">
                  <a:solidFill>
                    <a:schemeClr val="tx2"/>
                  </a:solidFill>
                  <a:latin typeface="+mn-lt"/>
                </a:rPr>
                <a:t>a </a:t>
              </a:r>
              <a:r>
                <a:rPr lang="en" sz="900" smtClean="0">
                  <a:solidFill>
                    <a:schemeClr val="tx2"/>
                  </a:solidFill>
                  <a:latin typeface="+mn-lt"/>
                </a:rPr>
                <a:t>4-second </a:t>
              </a:r>
              <a:r>
                <a:rPr lang="en" sz="900" dirty="0">
                  <a:solidFill>
                    <a:schemeClr val="tx2"/>
                  </a:solidFill>
                  <a:latin typeface="+mn-lt"/>
                </a:rPr>
                <a:t>teaser advertisement. </a:t>
              </a:r>
            </a:p>
          </p:txBody>
        </p:sp>
        <p:pic>
          <p:nvPicPr>
            <p:cNvPr id="35" name="Picture 34">
              <a:extLst>
                <a:ext uri="{FF2B5EF4-FFF2-40B4-BE49-F238E27FC236}">
                  <a16:creationId xmlns:a16="http://schemas.microsoft.com/office/drawing/2014/main" xmlns="" id="{383A154F-5D4B-794B-9E21-745395D46C9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233744" y="1051253"/>
              <a:ext cx="691216" cy="1258047"/>
            </a:xfrm>
            <a:prstGeom prst="rect">
              <a:avLst/>
            </a:prstGeom>
            <a:effectLst/>
          </p:spPr>
        </p:pic>
        <p:sp>
          <p:nvSpPr>
            <p:cNvPr id="30" name="TextBox 7">
              <a:extLst>
                <a:ext uri="{FF2B5EF4-FFF2-40B4-BE49-F238E27FC236}">
                  <a16:creationId xmlns:a16="http://schemas.microsoft.com/office/drawing/2014/main" xmlns="" id="{AD8A6249-AE5C-2A41-8D9F-B8ECE80F3ED4}"/>
                </a:ext>
              </a:extLst>
            </p:cNvPr>
            <p:cNvSpPr txBox="1">
              <a:spLocks noChangeArrowheads="1"/>
            </p:cNvSpPr>
            <p:nvPr/>
          </p:nvSpPr>
          <p:spPr bwMode="auto">
            <a:xfrm>
              <a:off x="7260557" y="2318829"/>
              <a:ext cx="91247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800" b="1" i="1" dirty="0">
                  <a:solidFill>
                    <a:schemeClr val="bg1">
                      <a:lumMod val="50000"/>
                    </a:schemeClr>
                  </a:solidFill>
                  <a:latin typeface="+mn-lt"/>
                </a:rPr>
                <a:t>Available slots: </a:t>
              </a:r>
            </a:p>
            <a:p>
              <a:r>
                <a:rPr lang="en" sz="800" i="1" dirty="0">
                  <a:solidFill>
                    <a:schemeClr val="bg1">
                      <a:lumMod val="50000"/>
                    </a:schemeClr>
                  </a:solidFill>
                  <a:latin typeface="+mn-lt"/>
                </a:rPr>
                <a:t>- Friday 8 November</a:t>
              </a:r>
            </a:p>
            <a:p>
              <a:r>
                <a:rPr lang="en" sz="800" i="1" dirty="0">
                  <a:solidFill>
                    <a:schemeClr val="bg1">
                      <a:lumMod val="50000"/>
                    </a:schemeClr>
                  </a:solidFill>
                  <a:latin typeface="+mn-lt"/>
                </a:rPr>
                <a:t>- Saturday 9 November </a:t>
              </a:r>
            </a:p>
          </p:txBody>
        </p:sp>
      </p:grpSp>
      <p:grpSp>
        <p:nvGrpSpPr>
          <p:cNvPr id="6" name="Group 5">
            <a:extLst>
              <a:ext uri="{FF2B5EF4-FFF2-40B4-BE49-F238E27FC236}">
                <a16:creationId xmlns:a16="http://schemas.microsoft.com/office/drawing/2014/main" xmlns="" id="{0358B0AC-0303-3340-A169-90E2ACE622D3}"/>
              </a:ext>
            </a:extLst>
          </p:cNvPr>
          <p:cNvGrpSpPr/>
          <p:nvPr/>
        </p:nvGrpSpPr>
        <p:grpSpPr>
          <a:xfrm>
            <a:off x="3395517" y="915565"/>
            <a:ext cx="2261647" cy="3539729"/>
            <a:chOff x="3391311" y="915566"/>
            <a:chExt cx="2441040" cy="1940377"/>
          </a:xfrm>
        </p:grpSpPr>
        <p:sp>
          <p:nvSpPr>
            <p:cNvPr id="75" name="Rectangle 74">
              <a:extLst>
                <a:ext uri="{FF2B5EF4-FFF2-40B4-BE49-F238E27FC236}">
                  <a16:creationId xmlns:a16="http://schemas.microsoft.com/office/drawing/2014/main" xmlns="" id="{4ABC004E-F2A3-F64B-8C58-CA12ED49B16F}"/>
                </a:ext>
              </a:extLst>
            </p:cNvPr>
            <p:cNvSpPr/>
            <p:nvPr/>
          </p:nvSpPr>
          <p:spPr>
            <a:xfrm>
              <a:off x="3391311" y="915566"/>
              <a:ext cx="2441040" cy="1940377"/>
            </a:xfrm>
            <a:prstGeom prst="rect">
              <a:avLst/>
            </a:prstGeom>
            <a:solidFill>
              <a:schemeClr val="bg1"/>
            </a:solidFill>
            <a:ln w="95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TextBox 7">
              <a:extLst>
                <a:ext uri="{FF2B5EF4-FFF2-40B4-BE49-F238E27FC236}">
                  <a16:creationId xmlns:a16="http://schemas.microsoft.com/office/drawing/2014/main" xmlns="" id="{D0B60D7A-1CFD-5046-AB12-8FDF538A93C0}"/>
                </a:ext>
              </a:extLst>
            </p:cNvPr>
            <p:cNvSpPr txBox="1">
              <a:spLocks noChangeArrowheads="1"/>
            </p:cNvSpPr>
            <p:nvPr/>
          </p:nvSpPr>
          <p:spPr bwMode="auto">
            <a:xfrm>
              <a:off x="3539217" y="955039"/>
              <a:ext cx="1564509" cy="219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sz="1000" b="1" dirty="0">
                  <a:solidFill>
                    <a:schemeClr val="accent1"/>
                  </a:solidFill>
                  <a:latin typeface="+mn-lt"/>
                  <a:cs typeface="Verdana" panose="020B0604030504040204" pitchFamily="34" charset="0"/>
                </a:rPr>
                <a:t>Mobile App Sponsorship </a:t>
              </a:r>
            </a:p>
            <a:p>
              <a:r>
                <a:rPr lang="en-GB" sz="1000" b="1" dirty="0">
                  <a:solidFill>
                    <a:schemeClr val="accent1"/>
                  </a:solidFill>
                  <a:latin typeface="+mn-lt"/>
                  <a:cs typeface="Verdana" panose="020B0604030504040204" pitchFamily="34" charset="0"/>
                </a:rPr>
                <a:t>€12,500</a:t>
              </a:r>
              <a:endParaRPr lang="fr-FR" sz="1000" b="1" dirty="0">
                <a:solidFill>
                  <a:schemeClr val="accent1"/>
                </a:solidFill>
                <a:latin typeface="+mn-lt"/>
              </a:endParaRPr>
            </a:p>
          </p:txBody>
        </p:sp>
        <p:pic>
          <p:nvPicPr>
            <p:cNvPr id="70" name="Picture 69">
              <a:extLst>
                <a:ext uri="{FF2B5EF4-FFF2-40B4-BE49-F238E27FC236}">
                  <a16:creationId xmlns:a16="http://schemas.microsoft.com/office/drawing/2014/main" xmlns="" id="{D84CE83C-9A01-6848-ABFE-12BB77A435F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37840" y="997182"/>
              <a:ext cx="712311" cy="747311"/>
            </a:xfrm>
            <a:prstGeom prst="rect">
              <a:avLst/>
            </a:prstGeom>
            <a:effectLst/>
          </p:spPr>
        </p:pic>
        <p:sp>
          <p:nvSpPr>
            <p:cNvPr id="36" name="TextBox 7">
              <a:extLst>
                <a:ext uri="{FF2B5EF4-FFF2-40B4-BE49-F238E27FC236}">
                  <a16:creationId xmlns:a16="http://schemas.microsoft.com/office/drawing/2014/main" xmlns="" id="{93AAB76F-2A88-3849-8953-56B736D6A0A8}"/>
                </a:ext>
              </a:extLst>
            </p:cNvPr>
            <p:cNvSpPr txBox="1">
              <a:spLocks noChangeArrowheads="1"/>
            </p:cNvSpPr>
            <p:nvPr/>
          </p:nvSpPr>
          <p:spPr bwMode="auto">
            <a:xfrm>
              <a:off x="3548666" y="1152403"/>
              <a:ext cx="1456907" cy="1569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 sz="900" i="1" dirty="0">
                  <a:solidFill>
                    <a:schemeClr val="accent1"/>
                  </a:solidFill>
                  <a:latin typeface="+mn-lt"/>
                </a:rPr>
                <a:t>Product advertising permitted in sponsor </a:t>
              </a:r>
              <a:br>
                <a:rPr lang="en" sz="900" i="1" dirty="0">
                  <a:solidFill>
                    <a:schemeClr val="accent1"/>
                  </a:solidFill>
                  <a:latin typeface="+mn-lt"/>
                </a:rPr>
              </a:br>
              <a:r>
                <a:rPr lang="en" sz="900" i="1" dirty="0">
                  <a:solidFill>
                    <a:schemeClr val="accent1"/>
                  </a:solidFill>
                  <a:latin typeface="+mn-lt"/>
                </a:rPr>
                <a:t>button only</a:t>
              </a:r>
              <a:endParaRPr lang="en" sz="900" dirty="0">
                <a:solidFill>
                  <a:schemeClr val="tx2"/>
                </a:solidFill>
                <a:latin typeface="+mn-lt"/>
              </a:endParaRPr>
            </a:p>
            <a:p>
              <a:r>
                <a:rPr lang="en" sz="900" dirty="0">
                  <a:solidFill>
                    <a:schemeClr val="tx2"/>
                  </a:solidFill>
                  <a:latin typeface="+mn-lt"/>
                </a:rPr>
                <a:t>Provide delegates with this indispensable tool and showcase your company’s involvement in your dedicated sponsor section which includes:</a:t>
              </a:r>
            </a:p>
            <a:p>
              <a:endParaRPr lang="en" sz="900" dirty="0">
                <a:solidFill>
                  <a:schemeClr val="tx2"/>
                </a:solidFill>
                <a:latin typeface="+mn-lt"/>
              </a:endParaRPr>
            </a:p>
            <a:p>
              <a:pPr marL="171450" indent="-171450">
                <a:buClr>
                  <a:schemeClr val="accent1"/>
                </a:buClr>
                <a:buFont typeface="Arial" panose="020B0604020202020204" pitchFamily="34" charset="0"/>
                <a:buChar char="•"/>
              </a:pPr>
              <a:r>
                <a:rPr lang="en" sz="900" dirty="0">
                  <a:solidFill>
                    <a:schemeClr val="tx2"/>
                  </a:solidFill>
                  <a:latin typeface="+mn-lt"/>
                </a:rPr>
                <a:t>Your advertisement in the form of sliding banners (up to 4 banners - product advertisement permitted)</a:t>
              </a:r>
            </a:p>
            <a:p>
              <a:pPr marL="171450" indent="-171450">
                <a:buClr>
                  <a:schemeClr val="accent1"/>
                </a:buClr>
                <a:buFont typeface="Arial" panose="020B0604020202020204" pitchFamily="34" charset="0"/>
                <a:buChar char="•"/>
              </a:pPr>
              <a:r>
                <a:rPr lang="en" sz="900" dirty="0">
                  <a:solidFill>
                    <a:schemeClr val="tx2"/>
                  </a:solidFill>
                  <a:latin typeface="+mn-lt"/>
                </a:rPr>
                <a:t>Details of your sponsored sessions</a:t>
              </a:r>
            </a:p>
            <a:p>
              <a:pPr marL="171450" indent="-171450">
                <a:buClr>
                  <a:schemeClr val="accent1"/>
                </a:buClr>
                <a:buFont typeface="Arial" panose="020B0604020202020204" pitchFamily="34" charset="0"/>
                <a:buChar char="•"/>
              </a:pPr>
              <a:r>
                <a:rPr lang="en" sz="900" dirty="0">
                  <a:solidFill>
                    <a:schemeClr val="tx2"/>
                  </a:solidFill>
                  <a:latin typeface="+mn-lt"/>
                </a:rPr>
                <a:t>Stand positioning</a:t>
              </a:r>
            </a:p>
            <a:p>
              <a:pPr marL="171450" indent="-171450">
                <a:buClr>
                  <a:schemeClr val="accent1"/>
                </a:buClr>
                <a:buFont typeface="Arial" panose="020B0604020202020204" pitchFamily="34" charset="0"/>
                <a:buChar char="•"/>
              </a:pPr>
              <a:r>
                <a:rPr lang="en" sz="900" dirty="0">
                  <a:solidFill>
                    <a:schemeClr val="tx2"/>
                  </a:solidFill>
                  <a:latin typeface="+mn-lt"/>
                </a:rPr>
                <a:t>Your activities on site</a:t>
              </a:r>
            </a:p>
            <a:p>
              <a:pPr marL="171450" indent="-171450">
                <a:buClr>
                  <a:schemeClr val="accent1"/>
                </a:buClr>
                <a:buFont typeface="Arial" panose="020B0604020202020204" pitchFamily="34" charset="0"/>
                <a:buChar char="•"/>
              </a:pPr>
              <a:r>
                <a:rPr lang="en" sz="900" dirty="0">
                  <a:solidFill>
                    <a:schemeClr val="tx2"/>
                  </a:solidFill>
                  <a:latin typeface="+mn-lt"/>
                </a:rPr>
                <a:t>Contact details</a:t>
              </a:r>
            </a:p>
          </p:txBody>
        </p:sp>
      </p:grpSp>
      <p:sp>
        <p:nvSpPr>
          <p:cNvPr id="37" name="TextBox 36">
            <a:extLst>
              <a:ext uri="{FF2B5EF4-FFF2-40B4-BE49-F238E27FC236}">
                <a16:creationId xmlns:a16="http://schemas.microsoft.com/office/drawing/2014/main" xmlns="" id="{F9687788-FF37-844B-B13D-5B6F4823406C}"/>
              </a:ext>
            </a:extLst>
          </p:cNvPr>
          <p:cNvSpPr txBox="1"/>
          <p:nvPr/>
        </p:nvSpPr>
        <p:spPr>
          <a:xfrm>
            <a:off x="5698880" y="4745975"/>
            <a:ext cx="2401512" cy="215444"/>
          </a:xfrm>
          <a:prstGeom prst="rect">
            <a:avLst/>
          </a:prstGeom>
          <a:noFill/>
        </p:spPr>
        <p:txBody>
          <a:bodyPr wrap="square" rtlCol="0">
            <a:spAutoFit/>
          </a:bodyPr>
          <a:lstStyle/>
          <a:p>
            <a:pPr algn="r"/>
            <a:r>
              <a:rPr lang="en" sz="800" i="1" dirty="0">
                <a:solidFill>
                  <a:schemeClr val="tx2"/>
                </a:solidFill>
                <a:latin typeface="+mn-lt"/>
              </a:rPr>
              <a:t>All prices are exclusive of VAT</a:t>
            </a:r>
          </a:p>
        </p:txBody>
      </p:sp>
      <p:grpSp>
        <p:nvGrpSpPr>
          <p:cNvPr id="14" name="Group 13">
            <a:extLst>
              <a:ext uri="{FF2B5EF4-FFF2-40B4-BE49-F238E27FC236}">
                <a16:creationId xmlns:a16="http://schemas.microsoft.com/office/drawing/2014/main" xmlns="" id="{85812135-3BF9-4F43-BBA9-47B21A4CA171}"/>
              </a:ext>
            </a:extLst>
          </p:cNvPr>
          <p:cNvGrpSpPr/>
          <p:nvPr/>
        </p:nvGrpSpPr>
        <p:grpSpPr>
          <a:xfrm>
            <a:off x="5739624" y="2881190"/>
            <a:ext cx="2386016" cy="1574104"/>
            <a:chOff x="5739624" y="2881190"/>
            <a:chExt cx="2386016" cy="1574104"/>
          </a:xfrm>
        </p:grpSpPr>
        <p:grpSp>
          <p:nvGrpSpPr>
            <p:cNvPr id="7" name="Group 6">
              <a:extLst>
                <a:ext uri="{FF2B5EF4-FFF2-40B4-BE49-F238E27FC236}">
                  <a16:creationId xmlns:a16="http://schemas.microsoft.com/office/drawing/2014/main" xmlns="" id="{3BEE6FBA-5966-5449-A337-CFC707744971}"/>
                </a:ext>
              </a:extLst>
            </p:cNvPr>
            <p:cNvGrpSpPr/>
            <p:nvPr/>
          </p:nvGrpSpPr>
          <p:grpSpPr>
            <a:xfrm>
              <a:off x="5739624" y="2881190"/>
              <a:ext cx="2386016" cy="1574104"/>
              <a:chOff x="372667" y="3490696"/>
              <a:chExt cx="3069579" cy="928363"/>
            </a:xfrm>
          </p:grpSpPr>
          <p:grpSp>
            <p:nvGrpSpPr>
              <p:cNvPr id="86" name="Group 85">
                <a:extLst>
                  <a:ext uri="{FF2B5EF4-FFF2-40B4-BE49-F238E27FC236}">
                    <a16:creationId xmlns:a16="http://schemas.microsoft.com/office/drawing/2014/main" xmlns="" id="{6C2C3C2F-8716-6142-B8F6-B84C5B24FC91}"/>
                  </a:ext>
                </a:extLst>
              </p:cNvPr>
              <p:cNvGrpSpPr/>
              <p:nvPr/>
            </p:nvGrpSpPr>
            <p:grpSpPr>
              <a:xfrm>
                <a:off x="372667" y="3490696"/>
                <a:ext cx="3069579" cy="928363"/>
                <a:chOff x="6090349" y="3254598"/>
                <a:chExt cx="3069579" cy="928363"/>
              </a:xfrm>
            </p:grpSpPr>
            <p:sp>
              <p:nvSpPr>
                <p:cNvPr id="81" name="Rectangle 80">
                  <a:extLst>
                    <a:ext uri="{FF2B5EF4-FFF2-40B4-BE49-F238E27FC236}">
                      <a16:creationId xmlns:a16="http://schemas.microsoft.com/office/drawing/2014/main" xmlns="" id="{299A21B3-3E6B-984E-94F5-B21DA9E78549}"/>
                    </a:ext>
                  </a:extLst>
                </p:cNvPr>
                <p:cNvSpPr/>
                <p:nvPr/>
              </p:nvSpPr>
              <p:spPr>
                <a:xfrm>
                  <a:off x="6090349" y="3254598"/>
                  <a:ext cx="3069579" cy="928363"/>
                </a:xfrm>
                <a:prstGeom prst="rect">
                  <a:avLst/>
                </a:prstGeom>
                <a:solidFill>
                  <a:schemeClr val="bg1"/>
                </a:solidFill>
                <a:ln w="95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TextBox 7">
                  <a:extLst>
                    <a:ext uri="{FF2B5EF4-FFF2-40B4-BE49-F238E27FC236}">
                      <a16:creationId xmlns:a16="http://schemas.microsoft.com/office/drawing/2014/main" xmlns="" id="{89BEBFAD-F771-814E-9A81-F9E48F6E06AA}"/>
                    </a:ext>
                  </a:extLst>
                </p:cNvPr>
                <p:cNvSpPr txBox="1">
                  <a:spLocks noChangeArrowheads="1"/>
                </p:cNvSpPr>
                <p:nvPr/>
              </p:nvSpPr>
              <p:spPr bwMode="auto">
                <a:xfrm>
                  <a:off x="6229375" y="3280242"/>
                  <a:ext cx="1784401" cy="2359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sz="1000" b="1" dirty="0">
                      <a:solidFill>
                        <a:schemeClr val="accent1"/>
                      </a:solidFill>
                      <a:latin typeface="+mn-lt"/>
                      <a:cs typeface="Verdana" panose="020B0604030504040204" pitchFamily="34" charset="0"/>
                    </a:rPr>
                    <a:t>Delegate Badge Laces </a:t>
                  </a:r>
                  <a:r>
                    <a:rPr lang="en-GB" sz="1000" b="1" dirty="0">
                      <a:solidFill>
                        <a:schemeClr val="accent1"/>
                      </a:solidFill>
                      <a:cs typeface="Verdana" panose="020B0604030504040204" pitchFamily="34" charset="0"/>
                    </a:rPr>
                    <a:t> €8,000</a:t>
                  </a:r>
                  <a:endParaRPr lang="fr-FR" sz="1000" b="1" dirty="0">
                    <a:solidFill>
                      <a:schemeClr val="accent1"/>
                    </a:solidFill>
                  </a:endParaRPr>
                </a:p>
              </p:txBody>
            </p:sp>
          </p:grpSp>
          <p:pic>
            <p:nvPicPr>
              <p:cNvPr id="32" name="Picture 31">
                <a:extLst>
                  <a:ext uri="{FF2B5EF4-FFF2-40B4-BE49-F238E27FC236}">
                    <a16:creationId xmlns:a16="http://schemas.microsoft.com/office/drawing/2014/main" xmlns="" id="{71BE4FEB-8AF4-304A-957D-79B345223189}"/>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27868" y="3559190"/>
                <a:ext cx="1216150" cy="371684"/>
              </a:xfrm>
              <a:prstGeom prst="rect">
                <a:avLst/>
              </a:prstGeom>
              <a:ln w="6350">
                <a:solidFill>
                  <a:schemeClr val="bg1">
                    <a:lumMod val="75000"/>
                  </a:schemeClr>
                </a:solidFill>
              </a:ln>
              <a:effectLst/>
            </p:spPr>
          </p:pic>
        </p:grpSp>
        <p:sp>
          <p:nvSpPr>
            <p:cNvPr id="3" name="TextBox 2">
              <a:extLst>
                <a:ext uri="{FF2B5EF4-FFF2-40B4-BE49-F238E27FC236}">
                  <a16:creationId xmlns:a16="http://schemas.microsoft.com/office/drawing/2014/main" xmlns="" id="{5CE74206-0C6C-EF40-95FA-75C62C8F7A4E}"/>
                </a:ext>
              </a:extLst>
            </p:cNvPr>
            <p:cNvSpPr txBox="1"/>
            <p:nvPr/>
          </p:nvSpPr>
          <p:spPr>
            <a:xfrm>
              <a:off x="5847690" y="3309683"/>
              <a:ext cx="1187671" cy="1061829"/>
            </a:xfrm>
            <a:prstGeom prst="rect">
              <a:avLst/>
            </a:prstGeom>
            <a:noFill/>
          </p:spPr>
          <p:txBody>
            <a:bodyPr wrap="square" lIns="0" rIns="0" rtlCol="0">
              <a:spAutoFit/>
            </a:bodyPr>
            <a:lstStyle/>
            <a:p>
              <a:r>
                <a:rPr lang="en" sz="900" i="1" dirty="0">
                  <a:solidFill>
                    <a:schemeClr val="accent1"/>
                  </a:solidFill>
                  <a:latin typeface="+mn-lt"/>
                </a:rPr>
                <a:t>No product advertising – exclusive sponsorship</a:t>
              </a:r>
            </a:p>
            <a:p>
              <a:r>
                <a:rPr lang="en" sz="900" dirty="0">
                  <a:solidFill>
                    <a:schemeClr val="tx2"/>
                  </a:solidFill>
                  <a:latin typeface="+mn-lt"/>
                </a:rPr>
                <a:t>Display your corporate name and logo on this highly visible marketing tool, which will be worn by all delegates.</a:t>
              </a:r>
              <a:endParaRPr lang="fr-FR" sz="900" dirty="0">
                <a:latin typeface="+mn-lt"/>
              </a:endParaRPr>
            </a:p>
          </p:txBody>
        </p:sp>
      </p:grpSp>
      <p:grpSp>
        <p:nvGrpSpPr>
          <p:cNvPr id="8" name="Group 7">
            <a:extLst>
              <a:ext uri="{FF2B5EF4-FFF2-40B4-BE49-F238E27FC236}">
                <a16:creationId xmlns:a16="http://schemas.microsoft.com/office/drawing/2014/main" xmlns="" id="{4C419962-AA19-9148-BE12-A89A55FB1DAC}"/>
              </a:ext>
            </a:extLst>
          </p:cNvPr>
          <p:cNvGrpSpPr/>
          <p:nvPr/>
        </p:nvGrpSpPr>
        <p:grpSpPr>
          <a:xfrm>
            <a:off x="373490" y="2211708"/>
            <a:ext cx="2944972" cy="2243587"/>
            <a:chOff x="373490" y="1984347"/>
            <a:chExt cx="2944972" cy="2243587"/>
          </a:xfrm>
        </p:grpSpPr>
        <p:sp>
          <p:nvSpPr>
            <p:cNvPr id="50" name="TextBox 7">
              <a:extLst>
                <a:ext uri="{FF2B5EF4-FFF2-40B4-BE49-F238E27FC236}">
                  <a16:creationId xmlns:a16="http://schemas.microsoft.com/office/drawing/2014/main" xmlns="" id="{6E136BFA-0630-A54B-B44D-E0595485FFA6}"/>
                </a:ext>
              </a:extLst>
            </p:cNvPr>
            <p:cNvSpPr txBox="1">
              <a:spLocks noChangeArrowheads="1"/>
            </p:cNvSpPr>
            <p:nvPr/>
          </p:nvSpPr>
          <p:spPr bwMode="auto">
            <a:xfrm>
              <a:off x="467545" y="2056357"/>
              <a:ext cx="139533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1094400"/>
              <a:r>
                <a:rPr lang="en-GB" sz="1000" b="1" dirty="0">
                  <a:solidFill>
                    <a:schemeClr val="accent1"/>
                  </a:solidFill>
                  <a:latin typeface="+mn-lt"/>
                  <a:cs typeface="Verdana" panose="020B0604030504040204" pitchFamily="34" charset="0"/>
                </a:rPr>
                <a:t>Pre-Congress </a:t>
              </a:r>
              <a:r>
                <a:rPr lang="en-GB" sz="1000" b="1" dirty="0" err="1">
                  <a:solidFill>
                    <a:schemeClr val="accent1"/>
                  </a:solidFill>
                  <a:latin typeface="+mn-lt"/>
                  <a:cs typeface="Verdana" panose="020B0604030504040204" pitchFamily="34" charset="0"/>
                </a:rPr>
                <a:t>eBlast</a:t>
              </a:r>
              <a:r>
                <a:rPr lang="en-GB" sz="1000" b="1" dirty="0">
                  <a:solidFill>
                    <a:schemeClr val="accent1"/>
                  </a:solidFill>
                  <a:latin typeface="+mn-lt"/>
                  <a:cs typeface="Verdana" panose="020B0604030504040204" pitchFamily="34" charset="0"/>
                </a:rPr>
                <a:t> </a:t>
              </a:r>
              <a:r>
                <a:rPr lang="en-GB" sz="1000" b="1" dirty="0">
                  <a:solidFill>
                    <a:schemeClr val="accent1"/>
                  </a:solidFill>
                  <a:cs typeface="Verdana" panose="020B0604030504040204" pitchFamily="34" charset="0"/>
                </a:rPr>
                <a:t>€4,500</a:t>
              </a:r>
              <a:endParaRPr lang="fr-FR" sz="1000" b="1" dirty="0">
                <a:solidFill>
                  <a:schemeClr val="accent1"/>
                </a:solidFill>
                <a:latin typeface="+mn-lt"/>
              </a:endParaRPr>
            </a:p>
          </p:txBody>
        </p:sp>
        <p:pic>
          <p:nvPicPr>
            <p:cNvPr id="58" name="Picture 57">
              <a:extLst>
                <a:ext uri="{FF2B5EF4-FFF2-40B4-BE49-F238E27FC236}">
                  <a16:creationId xmlns:a16="http://schemas.microsoft.com/office/drawing/2014/main" xmlns="" id="{650E8E5B-AA96-7348-AD76-DE38524DA3D1}"/>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009597" y="2128364"/>
              <a:ext cx="1172536" cy="1240129"/>
            </a:xfrm>
            <a:prstGeom prst="rect">
              <a:avLst/>
            </a:prstGeom>
            <a:ln w="6350">
              <a:solidFill>
                <a:schemeClr val="bg1">
                  <a:lumMod val="75000"/>
                </a:schemeClr>
              </a:solidFill>
            </a:ln>
            <a:effectLst/>
          </p:spPr>
        </p:pic>
        <p:sp>
          <p:nvSpPr>
            <p:cNvPr id="74" name="Rectangle 73">
              <a:extLst>
                <a:ext uri="{FF2B5EF4-FFF2-40B4-BE49-F238E27FC236}">
                  <a16:creationId xmlns:a16="http://schemas.microsoft.com/office/drawing/2014/main" xmlns="" id="{8A699453-A7F2-9441-BCAB-60A6E4814C2C}"/>
                </a:ext>
              </a:extLst>
            </p:cNvPr>
            <p:cNvSpPr/>
            <p:nvPr/>
          </p:nvSpPr>
          <p:spPr>
            <a:xfrm>
              <a:off x="373490" y="1984347"/>
              <a:ext cx="2944972" cy="2243587"/>
            </a:xfrm>
            <a:prstGeom prst="rect">
              <a:avLst/>
            </a:prstGeom>
            <a:noFill/>
            <a:ln w="95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extBox 1">
              <a:extLst>
                <a:ext uri="{FF2B5EF4-FFF2-40B4-BE49-F238E27FC236}">
                  <a16:creationId xmlns:a16="http://schemas.microsoft.com/office/drawing/2014/main" xmlns="" id="{7A8A3F08-564C-9443-988B-6BABE1839E7B}"/>
                </a:ext>
              </a:extLst>
            </p:cNvPr>
            <p:cNvSpPr txBox="1"/>
            <p:nvPr/>
          </p:nvSpPr>
          <p:spPr>
            <a:xfrm>
              <a:off x="2009596" y="3424509"/>
              <a:ext cx="1194251" cy="707886"/>
            </a:xfrm>
            <a:prstGeom prst="rect">
              <a:avLst/>
            </a:prstGeom>
            <a:noFill/>
          </p:spPr>
          <p:txBody>
            <a:bodyPr wrap="square" lIns="0" rIns="0" rtlCol="0">
              <a:spAutoFit/>
            </a:bodyPr>
            <a:lstStyle/>
            <a:p>
              <a:r>
                <a:rPr lang="en" sz="800" i="1" dirty="0">
                  <a:solidFill>
                    <a:schemeClr val="bg1">
                      <a:lumMod val="50000"/>
                    </a:schemeClr>
                  </a:solidFill>
                  <a:latin typeface="+mn-lt"/>
                </a:rPr>
                <a:t>A </a:t>
              </a:r>
              <a:r>
                <a:rPr lang="en" sz="800" i="1" dirty="0" err="1">
                  <a:solidFill>
                    <a:schemeClr val="bg1">
                      <a:lumMod val="50000"/>
                    </a:schemeClr>
                  </a:solidFill>
                  <a:latin typeface="+mn-lt"/>
                </a:rPr>
                <a:t>customised</a:t>
              </a:r>
              <a:r>
                <a:rPr lang="en" sz="800" i="1" dirty="0">
                  <a:solidFill>
                    <a:schemeClr val="bg1">
                      <a:lumMod val="50000"/>
                    </a:schemeClr>
                  </a:solidFill>
                  <a:latin typeface="+mn-lt"/>
                </a:rPr>
                <a:t> mailing will be sent out on 7 &amp; 8 November in order to increase delegate awareness surrounding your activities. </a:t>
              </a:r>
              <a:endParaRPr lang="fr-FR" sz="800" i="1" dirty="0">
                <a:solidFill>
                  <a:schemeClr val="bg1">
                    <a:lumMod val="50000"/>
                  </a:schemeClr>
                </a:solidFill>
                <a:latin typeface="+mn-lt"/>
              </a:endParaRPr>
            </a:p>
          </p:txBody>
        </p:sp>
        <p:sp>
          <p:nvSpPr>
            <p:cNvPr id="4" name="TextBox 3">
              <a:extLst>
                <a:ext uri="{FF2B5EF4-FFF2-40B4-BE49-F238E27FC236}">
                  <a16:creationId xmlns:a16="http://schemas.microsoft.com/office/drawing/2014/main" xmlns="" id="{B3415582-3E31-FA44-B077-748AECBD8179}"/>
                </a:ext>
              </a:extLst>
            </p:cNvPr>
            <p:cNvSpPr txBox="1"/>
            <p:nvPr/>
          </p:nvSpPr>
          <p:spPr>
            <a:xfrm>
              <a:off x="469883" y="2416397"/>
              <a:ext cx="1389804" cy="1061829"/>
            </a:xfrm>
            <a:prstGeom prst="rect">
              <a:avLst/>
            </a:prstGeom>
            <a:noFill/>
          </p:spPr>
          <p:txBody>
            <a:bodyPr wrap="square" lIns="0" rIns="0" rtlCol="0">
              <a:spAutoFit/>
            </a:bodyPr>
            <a:lstStyle/>
            <a:p>
              <a:pPr defTabSz="1094400"/>
              <a:r>
                <a:rPr lang="en" sz="900" i="1" dirty="0">
                  <a:solidFill>
                    <a:schemeClr val="accent1"/>
                  </a:solidFill>
                  <a:latin typeface="+mn-lt"/>
                </a:rPr>
                <a:t>Product advertising permitted for exhibition adverts only </a:t>
              </a:r>
            </a:p>
            <a:p>
              <a:pPr defTabSz="1094400"/>
              <a:r>
                <a:rPr lang="en" sz="900" dirty="0">
                  <a:solidFill>
                    <a:schemeClr val="tx2"/>
                  </a:solidFill>
                  <a:latin typeface="+mn-lt"/>
                </a:rPr>
                <a:t>Promote your exhibition space or sponsored sessions to all pre-registered delegates a few days prior </a:t>
              </a:r>
              <a:br>
                <a:rPr lang="en" sz="900" dirty="0">
                  <a:solidFill>
                    <a:schemeClr val="tx2"/>
                  </a:solidFill>
                  <a:latin typeface="+mn-lt"/>
                </a:rPr>
              </a:br>
              <a:r>
                <a:rPr lang="en" sz="900" dirty="0">
                  <a:solidFill>
                    <a:schemeClr val="tx2"/>
                  </a:solidFill>
                  <a:latin typeface="+mn-lt"/>
                </a:rPr>
                <a:t>to the congress. </a:t>
              </a:r>
              <a:endParaRPr lang="fr-FR" sz="900" dirty="0">
                <a:latin typeface="+mn-lt"/>
              </a:endParaRPr>
            </a:p>
          </p:txBody>
        </p:sp>
      </p:grpSp>
      <p:grpSp>
        <p:nvGrpSpPr>
          <p:cNvPr id="13" name="Group 12">
            <a:extLst>
              <a:ext uri="{FF2B5EF4-FFF2-40B4-BE49-F238E27FC236}">
                <a16:creationId xmlns:a16="http://schemas.microsoft.com/office/drawing/2014/main" xmlns="" id="{18E91EBA-D8AA-B044-B888-07F497A9763E}"/>
              </a:ext>
            </a:extLst>
          </p:cNvPr>
          <p:cNvGrpSpPr/>
          <p:nvPr/>
        </p:nvGrpSpPr>
        <p:grpSpPr>
          <a:xfrm>
            <a:off x="373490" y="915568"/>
            <a:ext cx="2944972" cy="1224134"/>
            <a:chOff x="373490" y="915568"/>
            <a:chExt cx="2944972" cy="1224134"/>
          </a:xfrm>
        </p:grpSpPr>
        <p:grpSp>
          <p:nvGrpSpPr>
            <p:cNvPr id="82" name="Group 81">
              <a:extLst>
                <a:ext uri="{FF2B5EF4-FFF2-40B4-BE49-F238E27FC236}">
                  <a16:creationId xmlns:a16="http://schemas.microsoft.com/office/drawing/2014/main" xmlns="" id="{37C17B09-1CE0-D24B-9FC1-089F93E3A900}"/>
                </a:ext>
              </a:extLst>
            </p:cNvPr>
            <p:cNvGrpSpPr/>
            <p:nvPr/>
          </p:nvGrpSpPr>
          <p:grpSpPr>
            <a:xfrm>
              <a:off x="373490" y="915568"/>
              <a:ext cx="2944972" cy="1224134"/>
              <a:chOff x="373490" y="915568"/>
              <a:chExt cx="2944972" cy="1224134"/>
            </a:xfrm>
          </p:grpSpPr>
          <p:sp>
            <p:nvSpPr>
              <p:cNvPr id="34" name="TextBox 7">
                <a:extLst>
                  <a:ext uri="{FF2B5EF4-FFF2-40B4-BE49-F238E27FC236}">
                    <a16:creationId xmlns:a16="http://schemas.microsoft.com/office/drawing/2014/main" xmlns="" id="{986BE6B2-E882-EC45-8C41-768F2AC732F3}"/>
                  </a:ext>
                </a:extLst>
              </p:cNvPr>
              <p:cNvSpPr txBox="1">
                <a:spLocks noChangeArrowheads="1"/>
              </p:cNvSpPr>
              <p:nvPr/>
            </p:nvSpPr>
            <p:spPr bwMode="auto">
              <a:xfrm>
                <a:off x="469883" y="987574"/>
                <a:ext cx="13898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1094400"/>
                <a:r>
                  <a:rPr lang="en-GB" sz="1000" b="1" dirty="0">
                    <a:solidFill>
                      <a:schemeClr val="accent1"/>
                    </a:solidFill>
                    <a:latin typeface="+mn-lt"/>
                    <a:cs typeface="Verdana" panose="020B0604030504040204" pitchFamily="34" charset="0"/>
                  </a:rPr>
                  <a:t>Webcast</a:t>
                </a:r>
              </a:p>
              <a:p>
                <a:pPr defTabSz="1094400"/>
                <a:r>
                  <a:rPr lang="en-GB" sz="1000" b="1" dirty="0">
                    <a:solidFill>
                      <a:schemeClr val="accent1"/>
                    </a:solidFill>
                    <a:latin typeface="+mn-lt"/>
                    <a:cs typeface="Verdana" panose="020B0604030504040204" pitchFamily="34" charset="0"/>
                  </a:rPr>
                  <a:t>€10,000</a:t>
                </a:r>
              </a:p>
            </p:txBody>
          </p:sp>
          <p:pic>
            <p:nvPicPr>
              <p:cNvPr id="57" name="Picture 56" descr="A picture containing clipart&#10;&#10;Description automatically generated">
                <a:extLst>
                  <a:ext uri="{FF2B5EF4-FFF2-40B4-BE49-F238E27FC236}">
                    <a16:creationId xmlns:a16="http://schemas.microsoft.com/office/drawing/2014/main" xmlns="" id="{B1256DE2-7FD3-454E-A82A-96A00A8D2D09}"/>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108941" y="1060841"/>
                <a:ext cx="914745" cy="214686"/>
              </a:xfrm>
              <a:prstGeom prst="rect">
                <a:avLst/>
              </a:prstGeom>
            </p:spPr>
          </p:pic>
          <p:sp>
            <p:nvSpPr>
              <p:cNvPr id="73" name="Rectangle 72">
                <a:extLst>
                  <a:ext uri="{FF2B5EF4-FFF2-40B4-BE49-F238E27FC236}">
                    <a16:creationId xmlns:a16="http://schemas.microsoft.com/office/drawing/2014/main" xmlns="" id="{AC27A0EB-0DBB-B746-9AED-B97B19972BFB}"/>
                  </a:ext>
                </a:extLst>
              </p:cNvPr>
              <p:cNvSpPr/>
              <p:nvPr/>
            </p:nvSpPr>
            <p:spPr>
              <a:xfrm>
                <a:off x="373490" y="915568"/>
                <a:ext cx="2944972" cy="1224134"/>
              </a:xfrm>
              <a:prstGeom prst="rect">
                <a:avLst/>
              </a:prstGeom>
              <a:noFill/>
              <a:ln w="95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TextBox 10">
              <a:extLst>
                <a:ext uri="{FF2B5EF4-FFF2-40B4-BE49-F238E27FC236}">
                  <a16:creationId xmlns:a16="http://schemas.microsoft.com/office/drawing/2014/main" xmlns="" id="{63278272-62BE-1542-A64B-2B2E42FF3863}"/>
                </a:ext>
              </a:extLst>
            </p:cNvPr>
            <p:cNvSpPr txBox="1"/>
            <p:nvPr/>
          </p:nvSpPr>
          <p:spPr>
            <a:xfrm>
              <a:off x="467546" y="1385357"/>
              <a:ext cx="1392142" cy="646331"/>
            </a:xfrm>
            <a:prstGeom prst="rect">
              <a:avLst/>
            </a:prstGeom>
            <a:noFill/>
          </p:spPr>
          <p:txBody>
            <a:bodyPr wrap="square" lIns="0" rIns="0" rtlCol="0">
              <a:spAutoFit/>
            </a:bodyPr>
            <a:lstStyle/>
            <a:p>
              <a:r>
                <a:rPr lang="en" sz="900" dirty="0">
                  <a:solidFill>
                    <a:schemeClr val="tx2"/>
                  </a:solidFill>
                  <a:latin typeface="+mn-lt"/>
                </a:rPr>
                <a:t>Extend the reach of your Satellite Symposium by posting the webcast of </a:t>
              </a:r>
              <a:br>
                <a:rPr lang="en" sz="900" dirty="0">
                  <a:solidFill>
                    <a:schemeClr val="tx2"/>
                  </a:solidFill>
                  <a:latin typeface="+mn-lt"/>
                </a:rPr>
              </a:br>
              <a:r>
                <a:rPr lang="en" sz="900" dirty="0">
                  <a:solidFill>
                    <a:schemeClr val="tx2"/>
                  </a:solidFill>
                  <a:latin typeface="+mn-lt"/>
                </a:rPr>
                <a:t>your session on ESC 365. </a:t>
              </a:r>
            </a:p>
          </p:txBody>
        </p:sp>
        <p:pic>
          <p:nvPicPr>
            <p:cNvPr id="44" name="Picture 43">
              <a:extLst>
                <a:ext uri="{FF2B5EF4-FFF2-40B4-BE49-F238E27FC236}">
                  <a16:creationId xmlns:a16="http://schemas.microsoft.com/office/drawing/2014/main" xmlns="" id="{3966F92B-E1CE-464B-A41D-765CC556917D}"/>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005478" y="1347533"/>
              <a:ext cx="1176655" cy="684155"/>
            </a:xfrm>
            <a:prstGeom prst="rect">
              <a:avLst/>
            </a:prstGeom>
            <a:ln w="6350">
              <a:solidFill>
                <a:schemeClr val="bg1">
                  <a:lumMod val="75000"/>
                </a:schemeClr>
              </a:solidFill>
            </a:ln>
            <a:effectLst/>
          </p:spPr>
        </p:pic>
      </p:grpSp>
    </p:spTree>
    <p:extLst>
      <p:ext uri="{BB962C8B-B14F-4D97-AF65-F5344CB8AC3E}">
        <p14:creationId xmlns:p14="http://schemas.microsoft.com/office/powerpoint/2010/main" xmlns="" val="39155652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1000"/>
                                        <p:tgtEl>
                                          <p:spTgt spid="2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1000"/>
                                        <p:tgtEl>
                                          <p:spTgt spid="28"/>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childTnLst>
                          </p:cTn>
                        </p:par>
                        <p:par>
                          <p:cTn id="15" fill="hold">
                            <p:stCondLst>
                              <p:cond delay="30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par>
                          <p:cTn id="19" fill="hold">
                            <p:stCondLst>
                              <p:cond delay="50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par>
                          <p:cTn id="23" fill="hold">
                            <p:stCondLst>
                              <p:cond delay="70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childTnLst>
                                </p:cTn>
                              </p:par>
                            </p:childTnLst>
                          </p:cTn>
                        </p:par>
                        <p:par>
                          <p:cTn id="27" fill="hold">
                            <p:stCondLst>
                              <p:cond delay="90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2000"/>
                                        <p:tgtEl>
                                          <p:spTgt spid="14"/>
                                        </p:tgtEl>
                                      </p:cBhvr>
                                    </p:animEffect>
                                  </p:childTnLst>
                                </p:cTn>
                              </p:par>
                            </p:childTnLst>
                          </p:cTn>
                        </p:par>
                        <p:par>
                          <p:cTn id="31" fill="hold">
                            <p:stCondLst>
                              <p:cond delay="11000"/>
                            </p:stCondLst>
                            <p:childTnLst>
                              <p:par>
                                <p:cTn id="32" presetID="10"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xmlns="" id="{5763D44A-85E1-5348-A197-EF4D79E7C360}"/>
              </a:ext>
            </a:extLst>
          </p:cNvPr>
          <p:cNvGrpSpPr/>
          <p:nvPr/>
        </p:nvGrpSpPr>
        <p:grpSpPr>
          <a:xfrm>
            <a:off x="720725" y="771525"/>
            <a:ext cx="6651625" cy="71438"/>
            <a:chOff x="720725" y="771525"/>
            <a:chExt cx="6651625" cy="71438"/>
          </a:xfrm>
        </p:grpSpPr>
        <p:cxnSp>
          <p:nvCxnSpPr>
            <p:cNvPr id="12" name="Connecteur droit 3">
              <a:extLst>
                <a:ext uri="{FF2B5EF4-FFF2-40B4-BE49-F238E27FC236}">
                  <a16:creationId xmlns:a16="http://schemas.microsoft.com/office/drawing/2014/main" xmlns="" id="{5AECE880-3B0C-5442-B4EA-A29DD9FDFDA1}"/>
                </a:ext>
              </a:extLst>
            </p:cNvPr>
            <p:cNvCxnSpPr>
              <a:cxnSpLocks/>
              <a:endCxn id="13" idx="6"/>
            </p:cNvCxnSpPr>
            <p:nvPr/>
          </p:nvCxnSpPr>
          <p:spPr bwMode="auto">
            <a:xfrm>
              <a:off x="720725" y="808038"/>
              <a:ext cx="6623050" cy="0"/>
            </a:xfrm>
            <a:prstGeom prst="line">
              <a:avLst/>
            </a:prstGeom>
            <a:ln w="9525">
              <a:solidFill>
                <a:srgbClr val="D3D3D3"/>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124ABE2D-3D25-A54D-A087-EEDE69196C86}"/>
                </a:ext>
              </a:extLst>
            </p:cNvPr>
            <p:cNvSpPr/>
            <p:nvPr/>
          </p:nvSpPr>
          <p:spPr bwMode="auto">
            <a:xfrm>
              <a:off x="7300913" y="771525"/>
              <a:ext cx="71437" cy="714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65" name="Text Placeholder 1">
            <a:extLst>
              <a:ext uri="{FF2B5EF4-FFF2-40B4-BE49-F238E27FC236}">
                <a16:creationId xmlns:a16="http://schemas.microsoft.com/office/drawing/2014/main" xmlns="" id="{33B35E83-04CF-C041-8491-1306F762C450}"/>
              </a:ext>
            </a:extLst>
          </p:cNvPr>
          <p:cNvSpPr txBox="1">
            <a:spLocks/>
          </p:cNvSpPr>
          <p:nvPr/>
        </p:nvSpPr>
        <p:spPr>
          <a:xfrm>
            <a:off x="994832" y="360363"/>
            <a:ext cx="6457488" cy="360362"/>
          </a:xfrm>
          <a:prstGeom prst="rect">
            <a:avLst/>
          </a:prstGeom>
        </p:spPr>
        <p:txBody>
          <a:bodyPr l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dirty="0">
                <a:solidFill>
                  <a:srgbClr val="C00000"/>
                </a:solidFill>
                <a:cs typeface="Verdana" panose="020B0604030504040204" pitchFamily="34" charset="0"/>
              </a:rPr>
              <a:t>Packages</a:t>
            </a:r>
            <a:endParaRPr lang="fr-FR" dirty="0"/>
          </a:p>
        </p:txBody>
      </p:sp>
      <p:pic>
        <p:nvPicPr>
          <p:cNvPr id="93" name="Picture 92">
            <a:extLst>
              <a:ext uri="{FF2B5EF4-FFF2-40B4-BE49-F238E27FC236}">
                <a16:creationId xmlns:a16="http://schemas.microsoft.com/office/drawing/2014/main" xmlns="" id="{498B9732-3E38-BB47-BAB4-56D989FB30E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5036" y="292264"/>
            <a:ext cx="484748" cy="440505"/>
          </a:xfrm>
          <a:prstGeom prst="rect">
            <a:avLst/>
          </a:prstGeom>
        </p:spPr>
      </p:pic>
      <p:sp>
        <p:nvSpPr>
          <p:cNvPr id="160" name="TextBox 159">
            <a:extLst>
              <a:ext uri="{FF2B5EF4-FFF2-40B4-BE49-F238E27FC236}">
                <a16:creationId xmlns:a16="http://schemas.microsoft.com/office/drawing/2014/main" xmlns="" id="{AE8C239B-2B29-134E-9ADA-DC9719304B5D}"/>
              </a:ext>
            </a:extLst>
          </p:cNvPr>
          <p:cNvSpPr txBox="1"/>
          <p:nvPr/>
        </p:nvSpPr>
        <p:spPr>
          <a:xfrm>
            <a:off x="5436096" y="4745975"/>
            <a:ext cx="2401512" cy="215444"/>
          </a:xfrm>
          <a:prstGeom prst="rect">
            <a:avLst/>
          </a:prstGeom>
          <a:noFill/>
        </p:spPr>
        <p:txBody>
          <a:bodyPr wrap="square" rtlCol="0">
            <a:spAutoFit/>
          </a:bodyPr>
          <a:lstStyle/>
          <a:p>
            <a:pPr algn="r"/>
            <a:r>
              <a:rPr lang="en" sz="800" i="1" dirty="0">
                <a:solidFill>
                  <a:schemeClr val="tx2"/>
                </a:solidFill>
                <a:latin typeface="+mn-lt"/>
              </a:rPr>
              <a:t>All prices are exclusive of VAT</a:t>
            </a:r>
          </a:p>
        </p:txBody>
      </p:sp>
      <p:grpSp>
        <p:nvGrpSpPr>
          <p:cNvPr id="2" name="Group 1">
            <a:extLst>
              <a:ext uri="{FF2B5EF4-FFF2-40B4-BE49-F238E27FC236}">
                <a16:creationId xmlns:a16="http://schemas.microsoft.com/office/drawing/2014/main" xmlns="" id="{D8F6C3BD-6B5D-D142-91B2-7CDBD09E0E86}"/>
              </a:ext>
            </a:extLst>
          </p:cNvPr>
          <p:cNvGrpSpPr/>
          <p:nvPr/>
        </p:nvGrpSpPr>
        <p:grpSpPr>
          <a:xfrm>
            <a:off x="630878" y="1059582"/>
            <a:ext cx="3326759" cy="3421715"/>
            <a:chOff x="630878" y="1059582"/>
            <a:chExt cx="3326759" cy="3421715"/>
          </a:xfrm>
        </p:grpSpPr>
        <p:grpSp>
          <p:nvGrpSpPr>
            <p:cNvPr id="55" name="Group 54">
              <a:extLst>
                <a:ext uri="{FF2B5EF4-FFF2-40B4-BE49-F238E27FC236}">
                  <a16:creationId xmlns:a16="http://schemas.microsoft.com/office/drawing/2014/main" xmlns="" id="{677687DE-C824-724C-82F0-E4DD639219FC}"/>
                </a:ext>
              </a:extLst>
            </p:cNvPr>
            <p:cNvGrpSpPr/>
            <p:nvPr/>
          </p:nvGrpSpPr>
          <p:grpSpPr>
            <a:xfrm>
              <a:off x="630878" y="1059582"/>
              <a:ext cx="3326759" cy="3421715"/>
              <a:chOff x="630878" y="1059582"/>
              <a:chExt cx="3326759" cy="3421715"/>
            </a:xfrm>
          </p:grpSpPr>
          <p:grpSp>
            <p:nvGrpSpPr>
              <p:cNvPr id="53" name="Group 52">
                <a:extLst>
                  <a:ext uri="{FF2B5EF4-FFF2-40B4-BE49-F238E27FC236}">
                    <a16:creationId xmlns:a16="http://schemas.microsoft.com/office/drawing/2014/main" xmlns="" id="{E4A1DB30-C41B-C84B-B34D-3D4C445FD702}"/>
                  </a:ext>
                </a:extLst>
              </p:cNvPr>
              <p:cNvGrpSpPr/>
              <p:nvPr/>
            </p:nvGrpSpPr>
            <p:grpSpPr>
              <a:xfrm>
                <a:off x="1992137" y="2805122"/>
                <a:ext cx="611438" cy="837772"/>
                <a:chOff x="1992137" y="2805122"/>
                <a:chExt cx="611438" cy="837772"/>
              </a:xfrm>
            </p:grpSpPr>
            <p:pic>
              <p:nvPicPr>
                <p:cNvPr id="50" name="Picture 49">
                  <a:extLst>
                    <a:ext uri="{FF2B5EF4-FFF2-40B4-BE49-F238E27FC236}">
                      <a16:creationId xmlns:a16="http://schemas.microsoft.com/office/drawing/2014/main" xmlns="" id="{757B9EA4-0AF7-BD40-A600-D89C10780BA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992137" y="2805122"/>
                  <a:ext cx="611438" cy="837772"/>
                </a:xfrm>
                <a:prstGeom prst="rect">
                  <a:avLst/>
                </a:prstGeom>
                <a:effectLst>
                  <a:outerShdw blurRad="50800" dist="38100" dir="2700000" algn="tl" rotWithShape="0">
                    <a:prstClr val="black">
                      <a:alpha val="40000"/>
                    </a:prstClr>
                  </a:outerShdw>
                </a:effectLst>
              </p:spPr>
            </p:pic>
            <p:sp>
              <p:nvSpPr>
                <p:cNvPr id="142" name="Text Placeholder 1">
                  <a:extLst>
                    <a:ext uri="{FF2B5EF4-FFF2-40B4-BE49-F238E27FC236}">
                      <a16:creationId xmlns:a16="http://schemas.microsoft.com/office/drawing/2014/main" xmlns="" id="{DA7DECC7-B19C-354D-BF63-A7002F0CC9FA}"/>
                    </a:ext>
                  </a:extLst>
                </p:cNvPr>
                <p:cNvSpPr txBox="1">
                  <a:spLocks/>
                </p:cNvSpPr>
                <p:nvPr/>
              </p:nvSpPr>
              <p:spPr>
                <a:xfrm>
                  <a:off x="1999952" y="3060119"/>
                  <a:ext cx="588307" cy="369271"/>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1200"/>
                    </a:lnSpc>
                    <a:defRPr/>
                  </a:pPr>
                  <a:r>
                    <a:rPr lang="en-GB" sz="1200" b="1" dirty="0">
                      <a:solidFill>
                        <a:schemeClr val="bg1"/>
                      </a:solidFill>
                      <a:cs typeface="Verdana" panose="020B0604030504040204" pitchFamily="34" charset="0"/>
                    </a:rPr>
                    <a:t>60 </a:t>
                  </a:r>
                </a:p>
                <a:p>
                  <a:pPr algn="ctr">
                    <a:lnSpc>
                      <a:spcPts val="1200"/>
                    </a:lnSpc>
                    <a:defRPr/>
                  </a:pPr>
                  <a:r>
                    <a:rPr lang="en-GB" sz="1200" b="1" dirty="0">
                      <a:solidFill>
                        <a:schemeClr val="bg1"/>
                      </a:solidFill>
                      <a:cs typeface="Verdana" panose="020B0604030504040204" pitchFamily="34" charset="0"/>
                    </a:rPr>
                    <a:t>mins</a:t>
                  </a:r>
                  <a:endParaRPr lang="fr-FR" sz="1200" b="1" dirty="0">
                    <a:solidFill>
                      <a:schemeClr val="bg1"/>
                    </a:solidFill>
                  </a:endParaRPr>
                </a:p>
              </p:txBody>
            </p:sp>
          </p:grpSp>
          <p:grpSp>
            <p:nvGrpSpPr>
              <p:cNvPr id="33" name="Group 32">
                <a:extLst>
                  <a:ext uri="{FF2B5EF4-FFF2-40B4-BE49-F238E27FC236}">
                    <a16:creationId xmlns:a16="http://schemas.microsoft.com/office/drawing/2014/main" xmlns="" id="{3F51630D-6C46-314F-BC03-8AFBC6981CCC}"/>
                  </a:ext>
                </a:extLst>
              </p:cNvPr>
              <p:cNvGrpSpPr/>
              <p:nvPr/>
            </p:nvGrpSpPr>
            <p:grpSpPr>
              <a:xfrm>
                <a:off x="630878" y="1059582"/>
                <a:ext cx="1369226" cy="3421715"/>
                <a:chOff x="611558" y="1060994"/>
                <a:chExt cx="1440162" cy="3598985"/>
              </a:xfrm>
            </p:grpSpPr>
            <p:grpSp>
              <p:nvGrpSpPr>
                <p:cNvPr id="30" name="Group 29">
                  <a:extLst>
                    <a:ext uri="{FF2B5EF4-FFF2-40B4-BE49-F238E27FC236}">
                      <a16:creationId xmlns:a16="http://schemas.microsoft.com/office/drawing/2014/main" xmlns="" id="{9F2F3AE8-8135-844C-9586-F641F7E2CEDD}"/>
                    </a:ext>
                  </a:extLst>
                </p:cNvPr>
                <p:cNvGrpSpPr/>
                <p:nvPr/>
              </p:nvGrpSpPr>
              <p:grpSpPr>
                <a:xfrm>
                  <a:off x="611559" y="1060994"/>
                  <a:ext cx="1440161" cy="3598985"/>
                  <a:chOff x="611559" y="1060994"/>
                  <a:chExt cx="1440161" cy="3598985"/>
                </a:xfrm>
                <a:effectLst>
                  <a:outerShdw blurRad="50800" dist="38100" dir="2700000" algn="tl" rotWithShape="0">
                    <a:prstClr val="black">
                      <a:alpha val="40000"/>
                    </a:prstClr>
                  </a:outerShdw>
                </a:effectLst>
              </p:grpSpPr>
              <p:sp>
                <p:nvSpPr>
                  <p:cNvPr id="27" name="Rectangle 26">
                    <a:extLst>
                      <a:ext uri="{FF2B5EF4-FFF2-40B4-BE49-F238E27FC236}">
                        <a16:creationId xmlns:a16="http://schemas.microsoft.com/office/drawing/2014/main" xmlns="" id="{0513C7F0-5023-8346-86E3-5D4A378D8B9A}"/>
                      </a:ext>
                    </a:extLst>
                  </p:cNvPr>
                  <p:cNvSpPr/>
                  <p:nvPr/>
                </p:nvSpPr>
                <p:spPr>
                  <a:xfrm>
                    <a:off x="611560" y="1798648"/>
                    <a:ext cx="1440160" cy="2861331"/>
                  </a:xfrm>
                  <a:prstGeom prst="rect">
                    <a:avLst/>
                  </a:prstGeom>
                  <a:solidFill>
                    <a:srgbClr val="005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0">
                    <a:extLst>
                      <a:ext uri="{FF2B5EF4-FFF2-40B4-BE49-F238E27FC236}">
                        <a16:creationId xmlns:a16="http://schemas.microsoft.com/office/drawing/2014/main" xmlns="" id="{E24568FC-3ADC-2D45-B6D1-BA5D5ED08512}"/>
                      </a:ext>
                    </a:extLst>
                  </p:cNvPr>
                  <p:cNvGrpSpPr/>
                  <p:nvPr/>
                </p:nvGrpSpPr>
                <p:grpSpPr>
                  <a:xfrm>
                    <a:off x="611559" y="1060994"/>
                    <a:ext cx="1440000" cy="1440000"/>
                    <a:chOff x="423188" y="1077362"/>
                    <a:chExt cx="1049159" cy="1049159"/>
                  </a:xfrm>
                </p:grpSpPr>
                <p:sp>
                  <p:nvSpPr>
                    <p:cNvPr id="14" name="Oval 13">
                      <a:extLst>
                        <a:ext uri="{FF2B5EF4-FFF2-40B4-BE49-F238E27FC236}">
                          <a16:creationId xmlns:a16="http://schemas.microsoft.com/office/drawing/2014/main" xmlns="" id="{769E8E97-A18A-DD4D-8E63-CFEF0D788FDA}"/>
                        </a:ext>
                      </a:extLst>
                    </p:cNvPr>
                    <p:cNvSpPr/>
                    <p:nvPr/>
                  </p:nvSpPr>
                  <p:spPr>
                    <a:xfrm rot="16200000">
                      <a:off x="423188" y="1077362"/>
                      <a:ext cx="1049159" cy="1049159"/>
                    </a:xfrm>
                    <a:prstGeom prst="ellipse">
                      <a:avLst/>
                    </a:prstGeom>
                    <a:solidFill>
                      <a:srgbClr val="005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Oval 16">
                      <a:extLst>
                        <a:ext uri="{FF2B5EF4-FFF2-40B4-BE49-F238E27FC236}">
                          <a16:creationId xmlns:a16="http://schemas.microsoft.com/office/drawing/2014/main" xmlns="" id="{B7D2AA0F-E441-134D-A991-90970643775C}"/>
                        </a:ext>
                      </a:extLst>
                    </p:cNvPr>
                    <p:cNvSpPr/>
                    <p:nvPr/>
                  </p:nvSpPr>
                  <p:spPr>
                    <a:xfrm rot="16200000">
                      <a:off x="536424" y="1190882"/>
                      <a:ext cx="822118" cy="82211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9" name="Text Placeholder 1">
                  <a:extLst>
                    <a:ext uri="{FF2B5EF4-FFF2-40B4-BE49-F238E27FC236}">
                      <a16:creationId xmlns:a16="http://schemas.microsoft.com/office/drawing/2014/main" xmlns="" id="{9BF73590-E4D9-CB47-8D7C-C5DE8C5B1891}"/>
                    </a:ext>
                  </a:extLst>
                </p:cNvPr>
                <p:cNvSpPr txBox="1">
                  <a:spLocks/>
                </p:cNvSpPr>
                <p:nvPr/>
              </p:nvSpPr>
              <p:spPr>
                <a:xfrm>
                  <a:off x="766818" y="1479405"/>
                  <a:ext cx="1124449" cy="284056"/>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1600" b="1" dirty="0">
                      <a:solidFill>
                        <a:srgbClr val="005694"/>
                      </a:solidFill>
                      <a:latin typeface="+mn-lt"/>
                    </a:rPr>
                    <a:t>Essentials</a:t>
                  </a:r>
                </a:p>
              </p:txBody>
            </p:sp>
            <p:sp>
              <p:nvSpPr>
                <p:cNvPr id="21" name="TextBox 20">
                  <a:extLst>
                    <a:ext uri="{FF2B5EF4-FFF2-40B4-BE49-F238E27FC236}">
                      <a16:creationId xmlns:a16="http://schemas.microsoft.com/office/drawing/2014/main" xmlns="" id="{13AAC11A-D005-9448-9E5E-ED6EE417BAFB}"/>
                    </a:ext>
                  </a:extLst>
                </p:cNvPr>
                <p:cNvSpPr txBox="1"/>
                <p:nvPr/>
              </p:nvSpPr>
              <p:spPr>
                <a:xfrm>
                  <a:off x="766819" y="1768779"/>
                  <a:ext cx="1124449" cy="339907"/>
                </a:xfrm>
                <a:prstGeom prst="rect">
                  <a:avLst/>
                </a:prstGeom>
                <a:noFill/>
              </p:spPr>
              <p:txBody>
                <a:bodyPr wrap="square" lIns="0" t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i="0" u="none" strike="noStrike" kern="0" cap="none" spc="0" normalizeH="0" baseline="0" noProof="0" dirty="0">
                      <a:ln>
                        <a:noFill/>
                      </a:ln>
                      <a:solidFill>
                        <a:srgbClr val="005694"/>
                      </a:solidFill>
                      <a:effectLst/>
                      <a:uLnTx/>
                      <a:uFillTx/>
                      <a:latin typeface="+mn-lt"/>
                      <a:cs typeface="Arial" pitchFamily="34" charset="0"/>
                    </a:rPr>
                    <a:t>€34,000</a:t>
                  </a:r>
                </a:p>
              </p:txBody>
            </p:sp>
            <p:sp>
              <p:nvSpPr>
                <p:cNvPr id="22" name="Rectangle 21">
                  <a:extLst>
                    <a:ext uri="{FF2B5EF4-FFF2-40B4-BE49-F238E27FC236}">
                      <a16:creationId xmlns:a16="http://schemas.microsoft.com/office/drawing/2014/main" xmlns="" id="{4DB9A079-1A87-3B4C-92D9-E0750E597628}"/>
                    </a:ext>
                  </a:extLst>
                </p:cNvPr>
                <p:cNvSpPr/>
                <p:nvPr/>
              </p:nvSpPr>
              <p:spPr>
                <a:xfrm>
                  <a:off x="611558" y="2754962"/>
                  <a:ext cx="1440002" cy="1184940"/>
                </a:xfrm>
                <a:prstGeom prst="rect">
                  <a:avLst/>
                </a:prstGeom>
              </p:spPr>
              <p:txBody>
                <a:bodyPr wrap="square" lIns="0" tIns="0" rIns="0" bIns="0">
                  <a:spAutoFit/>
                </a:bodyPr>
                <a:lstStyle/>
                <a:p>
                  <a:pPr lvl="0" algn="ctr"/>
                  <a:r>
                    <a:rPr lang="en-GB" sz="1100" kern="0" dirty="0">
                      <a:solidFill>
                        <a:schemeClr val="bg1"/>
                      </a:solidFill>
                      <a:latin typeface="+mn-lt"/>
                      <a:cs typeface="Arial" pitchFamily="34" charset="0"/>
                    </a:rPr>
                    <a:t>Stand Package 9m²</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Satellite Symposium </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Pre-Congress </a:t>
                  </a:r>
                  <a:r>
                    <a:rPr lang="en-GB" sz="1100" kern="0" dirty="0" err="1">
                      <a:solidFill>
                        <a:schemeClr val="bg1"/>
                      </a:solidFill>
                      <a:latin typeface="+mn-lt"/>
                      <a:cs typeface="Arial" pitchFamily="34" charset="0"/>
                    </a:rPr>
                    <a:t>eBlast</a:t>
                  </a:r>
                  <a:endParaRPr lang="en-IN" sz="1100" kern="0" dirty="0">
                    <a:solidFill>
                      <a:schemeClr val="bg1"/>
                    </a:solidFill>
                    <a:latin typeface="+mn-lt"/>
                    <a:cs typeface="Arial" pitchFamily="34" charset="0"/>
                  </a:endParaRPr>
                </a:p>
              </p:txBody>
            </p:sp>
            <p:pic>
              <p:nvPicPr>
                <p:cNvPr id="29" name="Picture 28">
                  <a:extLst>
                    <a:ext uri="{FF2B5EF4-FFF2-40B4-BE49-F238E27FC236}">
                      <a16:creationId xmlns:a16="http://schemas.microsoft.com/office/drawing/2014/main" xmlns="" id="{8A7AF1BD-9D64-8D4E-A024-763DC9A5C5BD}"/>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27489" y="2559557"/>
                  <a:ext cx="203107" cy="203107"/>
                </a:xfrm>
                <a:prstGeom prst="rect">
                  <a:avLst/>
                </a:prstGeom>
              </p:spPr>
            </p:pic>
            <p:pic>
              <p:nvPicPr>
                <p:cNvPr id="98" name="Picture 97">
                  <a:extLst>
                    <a:ext uri="{FF2B5EF4-FFF2-40B4-BE49-F238E27FC236}">
                      <a16:creationId xmlns:a16="http://schemas.microsoft.com/office/drawing/2014/main" xmlns="" id="{FFBD3863-12D6-BF44-BBE9-3C11C55B6D49}"/>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09245" y="3002953"/>
                  <a:ext cx="260184" cy="252000"/>
                </a:xfrm>
                <a:prstGeom prst="rect">
                  <a:avLst/>
                </a:prstGeom>
              </p:spPr>
            </p:pic>
            <p:pic>
              <p:nvPicPr>
                <p:cNvPr id="99" name="Picture 98">
                  <a:extLst>
                    <a:ext uri="{FF2B5EF4-FFF2-40B4-BE49-F238E27FC236}">
                      <a16:creationId xmlns:a16="http://schemas.microsoft.com/office/drawing/2014/main" xmlns="" id="{50BF1028-D378-7E49-A70B-938236D21593}"/>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40754" y="3545085"/>
                  <a:ext cx="197165" cy="252000"/>
                </a:xfrm>
                <a:prstGeom prst="rect">
                  <a:avLst/>
                </a:prstGeom>
              </p:spPr>
            </p:pic>
          </p:grpSp>
          <p:grpSp>
            <p:nvGrpSpPr>
              <p:cNvPr id="34" name="Group 33">
                <a:extLst>
                  <a:ext uri="{FF2B5EF4-FFF2-40B4-BE49-F238E27FC236}">
                    <a16:creationId xmlns:a16="http://schemas.microsoft.com/office/drawing/2014/main" xmlns="" id="{A34BACB2-97F2-EA46-97D4-B6F8E10FA16A}"/>
                  </a:ext>
                </a:extLst>
              </p:cNvPr>
              <p:cNvGrpSpPr/>
              <p:nvPr/>
            </p:nvGrpSpPr>
            <p:grpSpPr>
              <a:xfrm>
                <a:off x="2588411" y="1059582"/>
                <a:ext cx="1369226" cy="3421715"/>
                <a:chOff x="2627782" y="1060994"/>
                <a:chExt cx="1440162" cy="3598985"/>
              </a:xfrm>
            </p:grpSpPr>
            <p:grpSp>
              <p:nvGrpSpPr>
                <p:cNvPr id="31" name="Group 30">
                  <a:extLst>
                    <a:ext uri="{FF2B5EF4-FFF2-40B4-BE49-F238E27FC236}">
                      <a16:creationId xmlns:a16="http://schemas.microsoft.com/office/drawing/2014/main" xmlns="" id="{69F35563-F58A-B341-9A49-9D44E94D9744}"/>
                    </a:ext>
                  </a:extLst>
                </p:cNvPr>
                <p:cNvGrpSpPr/>
                <p:nvPr/>
              </p:nvGrpSpPr>
              <p:grpSpPr>
                <a:xfrm>
                  <a:off x="2627783" y="1060994"/>
                  <a:ext cx="1440161" cy="3598985"/>
                  <a:chOff x="2627783" y="1060994"/>
                  <a:chExt cx="1440161" cy="3598985"/>
                </a:xfrm>
                <a:effectLst>
                  <a:outerShdw blurRad="50800" dist="38100" dir="2700000" algn="tl" rotWithShape="0">
                    <a:prstClr val="black">
                      <a:alpha val="40000"/>
                    </a:prstClr>
                  </a:outerShdw>
                </a:effectLst>
              </p:grpSpPr>
              <p:sp>
                <p:nvSpPr>
                  <p:cNvPr id="100" name="Rectangle 99">
                    <a:extLst>
                      <a:ext uri="{FF2B5EF4-FFF2-40B4-BE49-F238E27FC236}">
                        <a16:creationId xmlns:a16="http://schemas.microsoft.com/office/drawing/2014/main" xmlns="" id="{72088889-8B73-1144-A89A-332AB4F0673F}"/>
                      </a:ext>
                    </a:extLst>
                  </p:cNvPr>
                  <p:cNvSpPr/>
                  <p:nvPr/>
                </p:nvSpPr>
                <p:spPr>
                  <a:xfrm>
                    <a:off x="2627784" y="1798648"/>
                    <a:ext cx="1440160" cy="2861331"/>
                  </a:xfrm>
                  <a:prstGeom prst="rect">
                    <a:avLst/>
                  </a:prstGeom>
                  <a:solidFill>
                    <a:srgbClr val="00A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1" name="Group 100">
                    <a:extLst>
                      <a:ext uri="{FF2B5EF4-FFF2-40B4-BE49-F238E27FC236}">
                        <a16:creationId xmlns:a16="http://schemas.microsoft.com/office/drawing/2014/main" xmlns="" id="{C19C3CAC-116E-B84E-A222-63D92162A3E1}"/>
                      </a:ext>
                    </a:extLst>
                  </p:cNvPr>
                  <p:cNvGrpSpPr/>
                  <p:nvPr/>
                </p:nvGrpSpPr>
                <p:grpSpPr>
                  <a:xfrm>
                    <a:off x="2627783" y="1060994"/>
                    <a:ext cx="1440000" cy="1440000"/>
                    <a:chOff x="423188" y="1077362"/>
                    <a:chExt cx="1049159" cy="1049159"/>
                  </a:xfrm>
                </p:grpSpPr>
                <p:sp>
                  <p:nvSpPr>
                    <p:cNvPr id="102" name="Oval 101">
                      <a:extLst>
                        <a:ext uri="{FF2B5EF4-FFF2-40B4-BE49-F238E27FC236}">
                          <a16:creationId xmlns:a16="http://schemas.microsoft.com/office/drawing/2014/main" xmlns="" id="{BECE579A-6393-E447-8665-D4F3DEC9BA49}"/>
                        </a:ext>
                      </a:extLst>
                    </p:cNvPr>
                    <p:cNvSpPr/>
                    <p:nvPr/>
                  </p:nvSpPr>
                  <p:spPr>
                    <a:xfrm rot="16200000">
                      <a:off x="423188" y="1077362"/>
                      <a:ext cx="1049159" cy="1049159"/>
                    </a:xfrm>
                    <a:prstGeom prst="ellipse">
                      <a:avLst/>
                    </a:prstGeom>
                    <a:solidFill>
                      <a:srgbClr val="00A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3" name="Oval 102">
                      <a:extLst>
                        <a:ext uri="{FF2B5EF4-FFF2-40B4-BE49-F238E27FC236}">
                          <a16:creationId xmlns:a16="http://schemas.microsoft.com/office/drawing/2014/main" xmlns="" id="{7F2E9DDD-3836-D247-8213-1EF21D65A4EC}"/>
                        </a:ext>
                      </a:extLst>
                    </p:cNvPr>
                    <p:cNvSpPr/>
                    <p:nvPr/>
                  </p:nvSpPr>
                  <p:spPr>
                    <a:xfrm rot="16200000">
                      <a:off x="536424" y="1190882"/>
                      <a:ext cx="822118" cy="82211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08" name="Rectangle 107">
                  <a:extLst>
                    <a:ext uri="{FF2B5EF4-FFF2-40B4-BE49-F238E27FC236}">
                      <a16:creationId xmlns:a16="http://schemas.microsoft.com/office/drawing/2014/main" xmlns="" id="{00A36565-2B56-B947-A358-BA32BD71CA5C}"/>
                    </a:ext>
                  </a:extLst>
                </p:cNvPr>
                <p:cNvSpPr/>
                <p:nvPr/>
              </p:nvSpPr>
              <p:spPr>
                <a:xfrm>
                  <a:off x="2627782" y="2755528"/>
                  <a:ext cx="1440002" cy="1692771"/>
                </a:xfrm>
                <a:prstGeom prst="rect">
                  <a:avLst/>
                </a:prstGeom>
              </p:spPr>
              <p:txBody>
                <a:bodyPr wrap="square" lIns="0" tIns="0" rIns="0" bIns="0">
                  <a:spAutoFit/>
                </a:bodyPr>
                <a:lstStyle/>
                <a:p>
                  <a:pPr lvl="0" algn="ctr"/>
                  <a:r>
                    <a:rPr lang="en-GB" sz="1100" kern="0" dirty="0">
                      <a:solidFill>
                        <a:schemeClr val="bg1"/>
                      </a:solidFill>
                      <a:latin typeface="+mn-lt"/>
                      <a:cs typeface="Arial" pitchFamily="34" charset="0"/>
                    </a:rPr>
                    <a:t>Stand Package 9m²</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Satellite Symposium </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Pre-Congress </a:t>
                  </a:r>
                  <a:r>
                    <a:rPr lang="en-GB" sz="1100" kern="0" dirty="0" err="1">
                      <a:solidFill>
                        <a:schemeClr val="bg1"/>
                      </a:solidFill>
                      <a:latin typeface="+mn-lt"/>
                      <a:cs typeface="Arial" pitchFamily="34" charset="0"/>
                    </a:rPr>
                    <a:t>eBlast</a:t>
                  </a: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rPr>
                    <a:t>Webcast</a:t>
                  </a:r>
                  <a:endParaRPr lang="en-IN" sz="1100" kern="0" dirty="0">
                    <a:solidFill>
                      <a:schemeClr val="bg1"/>
                    </a:solidFill>
                    <a:latin typeface="+mn-lt"/>
                    <a:cs typeface="Arial" pitchFamily="34" charset="0"/>
                  </a:endParaRPr>
                </a:p>
              </p:txBody>
            </p:sp>
            <p:pic>
              <p:nvPicPr>
                <p:cNvPr id="109" name="Picture 108">
                  <a:extLst>
                    <a:ext uri="{FF2B5EF4-FFF2-40B4-BE49-F238E27FC236}">
                      <a16:creationId xmlns:a16="http://schemas.microsoft.com/office/drawing/2014/main" xmlns="" id="{F670198F-32BD-A345-B672-DDEE6E4DB73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43713" y="2557213"/>
                  <a:ext cx="203107" cy="203107"/>
                </a:xfrm>
                <a:prstGeom prst="rect">
                  <a:avLst/>
                </a:prstGeom>
              </p:spPr>
            </p:pic>
            <p:pic>
              <p:nvPicPr>
                <p:cNvPr id="110" name="Picture 109">
                  <a:extLst>
                    <a:ext uri="{FF2B5EF4-FFF2-40B4-BE49-F238E27FC236}">
                      <a16:creationId xmlns:a16="http://schemas.microsoft.com/office/drawing/2014/main" xmlns="" id="{2BB2853B-1872-0045-9FC4-29BD15305CF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25469" y="3003519"/>
                  <a:ext cx="260184" cy="252000"/>
                </a:xfrm>
                <a:prstGeom prst="rect">
                  <a:avLst/>
                </a:prstGeom>
              </p:spPr>
            </p:pic>
            <p:pic>
              <p:nvPicPr>
                <p:cNvPr id="111" name="Picture 110">
                  <a:extLst>
                    <a:ext uri="{FF2B5EF4-FFF2-40B4-BE49-F238E27FC236}">
                      <a16:creationId xmlns:a16="http://schemas.microsoft.com/office/drawing/2014/main" xmlns="" id="{E96997C5-09BB-BB4B-8BBF-97AE6DCEF21D}"/>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56978" y="3545085"/>
                  <a:ext cx="197165" cy="252000"/>
                </a:xfrm>
                <a:prstGeom prst="rect">
                  <a:avLst/>
                </a:prstGeom>
              </p:spPr>
            </p:pic>
            <p:pic>
              <p:nvPicPr>
                <p:cNvPr id="113" name="Picture 112">
                  <a:extLst>
                    <a:ext uri="{FF2B5EF4-FFF2-40B4-BE49-F238E27FC236}">
                      <a16:creationId xmlns:a16="http://schemas.microsoft.com/office/drawing/2014/main" xmlns="" id="{50ACEDDB-3991-7240-AF54-B7C2A24BE7A9}"/>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219395" y="4075196"/>
                  <a:ext cx="251741" cy="216000"/>
                </a:xfrm>
                <a:prstGeom prst="rect">
                  <a:avLst/>
                </a:prstGeom>
              </p:spPr>
            </p:pic>
          </p:grpSp>
        </p:grpSp>
        <p:sp>
          <p:nvSpPr>
            <p:cNvPr id="72" name="Text Placeholder 1">
              <a:extLst>
                <a:ext uri="{FF2B5EF4-FFF2-40B4-BE49-F238E27FC236}">
                  <a16:creationId xmlns:a16="http://schemas.microsoft.com/office/drawing/2014/main" xmlns="" id="{1152389B-372D-DA45-8DDF-EFA2F0F4F65F}"/>
                </a:ext>
              </a:extLst>
            </p:cNvPr>
            <p:cNvSpPr txBox="1">
              <a:spLocks/>
            </p:cNvSpPr>
            <p:nvPr/>
          </p:nvSpPr>
          <p:spPr>
            <a:xfrm>
              <a:off x="2752527" y="1458941"/>
              <a:ext cx="1069064" cy="270065"/>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1600" b="1" dirty="0">
                  <a:solidFill>
                    <a:srgbClr val="00ABAA"/>
                  </a:solidFill>
                  <a:latin typeface="+mn-lt"/>
                </a:rPr>
                <a:t>Premium</a:t>
              </a:r>
            </a:p>
          </p:txBody>
        </p:sp>
        <p:sp>
          <p:nvSpPr>
            <p:cNvPr id="73" name="TextBox 72">
              <a:extLst>
                <a:ext uri="{FF2B5EF4-FFF2-40B4-BE49-F238E27FC236}">
                  <a16:creationId xmlns:a16="http://schemas.microsoft.com/office/drawing/2014/main" xmlns="" id="{7A1BCB66-465C-A646-802A-676960E8567C}"/>
                </a:ext>
              </a:extLst>
            </p:cNvPr>
            <p:cNvSpPr txBox="1"/>
            <p:nvPr/>
          </p:nvSpPr>
          <p:spPr>
            <a:xfrm>
              <a:off x="2752528" y="1734062"/>
              <a:ext cx="1069064" cy="323165"/>
            </a:xfrm>
            <a:prstGeom prst="rect">
              <a:avLst/>
            </a:prstGeom>
            <a:noFill/>
          </p:spPr>
          <p:txBody>
            <a:bodyPr wrap="square" lIns="0" t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i="0" u="none" strike="noStrike" kern="0" cap="none" spc="0" normalizeH="0" baseline="0" noProof="0" dirty="0">
                  <a:ln>
                    <a:noFill/>
                  </a:ln>
                  <a:solidFill>
                    <a:srgbClr val="00ABAA"/>
                  </a:solidFill>
                  <a:effectLst/>
                  <a:uLnTx/>
                  <a:uFillTx/>
                  <a:latin typeface="+mn-lt"/>
                  <a:cs typeface="Arial" pitchFamily="34" charset="0"/>
                </a:rPr>
                <a:t>€38,000</a:t>
              </a:r>
            </a:p>
          </p:txBody>
        </p:sp>
      </p:grpSp>
      <p:grpSp>
        <p:nvGrpSpPr>
          <p:cNvPr id="5" name="Group 4">
            <a:extLst>
              <a:ext uri="{FF2B5EF4-FFF2-40B4-BE49-F238E27FC236}">
                <a16:creationId xmlns:a16="http://schemas.microsoft.com/office/drawing/2014/main" xmlns="" id="{3D3A3384-10E9-C84E-9EB8-DF01500F158F}"/>
              </a:ext>
            </a:extLst>
          </p:cNvPr>
          <p:cNvGrpSpPr/>
          <p:nvPr/>
        </p:nvGrpSpPr>
        <p:grpSpPr>
          <a:xfrm>
            <a:off x="4427984" y="1059582"/>
            <a:ext cx="3320747" cy="3421715"/>
            <a:chOff x="4427984" y="1059582"/>
            <a:chExt cx="3320747" cy="3421715"/>
          </a:xfrm>
        </p:grpSpPr>
        <p:grpSp>
          <p:nvGrpSpPr>
            <p:cNvPr id="3" name="Group 2">
              <a:extLst>
                <a:ext uri="{FF2B5EF4-FFF2-40B4-BE49-F238E27FC236}">
                  <a16:creationId xmlns:a16="http://schemas.microsoft.com/office/drawing/2014/main" xmlns="" id="{671B3865-CFA4-7149-BD74-647E26482EEC}"/>
                </a:ext>
              </a:extLst>
            </p:cNvPr>
            <p:cNvGrpSpPr/>
            <p:nvPr/>
          </p:nvGrpSpPr>
          <p:grpSpPr>
            <a:xfrm>
              <a:off x="4427984" y="1059582"/>
              <a:ext cx="3320747" cy="3421715"/>
              <a:chOff x="4427984" y="1059582"/>
              <a:chExt cx="3320747" cy="3421715"/>
            </a:xfrm>
          </p:grpSpPr>
          <p:grpSp>
            <p:nvGrpSpPr>
              <p:cNvPr id="159" name="Group 158">
                <a:extLst>
                  <a:ext uri="{FF2B5EF4-FFF2-40B4-BE49-F238E27FC236}">
                    <a16:creationId xmlns:a16="http://schemas.microsoft.com/office/drawing/2014/main" xmlns="" id="{B72EFCDC-4262-6446-BEDB-C05E340F59E0}"/>
                  </a:ext>
                </a:extLst>
              </p:cNvPr>
              <p:cNvGrpSpPr/>
              <p:nvPr/>
            </p:nvGrpSpPr>
            <p:grpSpPr>
              <a:xfrm>
                <a:off x="4427984" y="1059582"/>
                <a:ext cx="3320747" cy="3421715"/>
                <a:chOff x="4499992" y="1059582"/>
                <a:chExt cx="3320747" cy="3421715"/>
              </a:xfrm>
            </p:grpSpPr>
            <p:grpSp>
              <p:nvGrpSpPr>
                <p:cNvPr id="51" name="Group 50">
                  <a:extLst>
                    <a:ext uri="{FF2B5EF4-FFF2-40B4-BE49-F238E27FC236}">
                      <a16:creationId xmlns:a16="http://schemas.microsoft.com/office/drawing/2014/main" xmlns="" id="{9B4B5E5C-A785-A440-9B00-901302319C86}"/>
                    </a:ext>
                  </a:extLst>
                </p:cNvPr>
                <p:cNvGrpSpPr/>
                <p:nvPr/>
              </p:nvGrpSpPr>
              <p:grpSpPr>
                <a:xfrm>
                  <a:off x="5850232" y="2805122"/>
                  <a:ext cx="611438" cy="837772"/>
                  <a:chOff x="5922240" y="2805122"/>
                  <a:chExt cx="611438" cy="837772"/>
                </a:xfrm>
              </p:grpSpPr>
              <p:pic>
                <p:nvPicPr>
                  <p:cNvPr id="157" name="Picture 156">
                    <a:extLst>
                      <a:ext uri="{FF2B5EF4-FFF2-40B4-BE49-F238E27FC236}">
                        <a16:creationId xmlns:a16="http://schemas.microsoft.com/office/drawing/2014/main" xmlns="" id="{B1C19333-BECB-1F48-AA9A-B0A3B6E8B00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22240" y="2805122"/>
                    <a:ext cx="611438" cy="837772"/>
                  </a:xfrm>
                  <a:prstGeom prst="rect">
                    <a:avLst/>
                  </a:prstGeom>
                  <a:effectLst>
                    <a:outerShdw blurRad="50800" dist="38100" dir="2700000" algn="tl" rotWithShape="0">
                      <a:prstClr val="black">
                        <a:alpha val="40000"/>
                      </a:prstClr>
                    </a:outerShdw>
                  </a:effectLst>
                </p:spPr>
              </p:pic>
              <p:sp>
                <p:nvSpPr>
                  <p:cNvPr id="158" name="Text Placeholder 1">
                    <a:extLst>
                      <a:ext uri="{FF2B5EF4-FFF2-40B4-BE49-F238E27FC236}">
                        <a16:creationId xmlns:a16="http://schemas.microsoft.com/office/drawing/2014/main" xmlns="" id="{8A7B291E-C39F-6F47-81E9-F97F72D63A72}"/>
                      </a:ext>
                    </a:extLst>
                  </p:cNvPr>
                  <p:cNvSpPr txBox="1">
                    <a:spLocks/>
                  </p:cNvSpPr>
                  <p:nvPr/>
                </p:nvSpPr>
                <p:spPr>
                  <a:xfrm>
                    <a:off x="5930055" y="3060119"/>
                    <a:ext cx="588307" cy="369271"/>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1200"/>
                      </a:lnSpc>
                      <a:defRPr/>
                    </a:pPr>
                    <a:r>
                      <a:rPr lang="en-GB" sz="1200" b="1" dirty="0">
                        <a:solidFill>
                          <a:schemeClr val="bg1"/>
                        </a:solidFill>
                        <a:cs typeface="Verdana" panose="020B0604030504040204" pitchFamily="34" charset="0"/>
                      </a:rPr>
                      <a:t>75 </a:t>
                    </a:r>
                  </a:p>
                  <a:p>
                    <a:pPr algn="ctr">
                      <a:lnSpc>
                        <a:spcPts val="1200"/>
                      </a:lnSpc>
                      <a:defRPr/>
                    </a:pPr>
                    <a:r>
                      <a:rPr lang="en-GB" sz="1200" b="1" dirty="0">
                        <a:solidFill>
                          <a:schemeClr val="bg1"/>
                        </a:solidFill>
                        <a:cs typeface="Verdana" panose="020B0604030504040204" pitchFamily="34" charset="0"/>
                      </a:rPr>
                      <a:t>mins</a:t>
                    </a:r>
                    <a:endParaRPr lang="fr-FR" sz="1200" b="1" dirty="0">
                      <a:solidFill>
                        <a:schemeClr val="bg1"/>
                      </a:solidFill>
                    </a:endParaRPr>
                  </a:p>
                </p:txBody>
              </p:sp>
            </p:grpSp>
            <p:grpSp>
              <p:nvGrpSpPr>
                <p:cNvPr id="128" name="Group 127">
                  <a:extLst>
                    <a:ext uri="{FF2B5EF4-FFF2-40B4-BE49-F238E27FC236}">
                      <a16:creationId xmlns:a16="http://schemas.microsoft.com/office/drawing/2014/main" xmlns="" id="{243DB81A-6965-8D4B-B391-1AE616C3D5A5}"/>
                    </a:ext>
                  </a:extLst>
                </p:cNvPr>
                <p:cNvGrpSpPr/>
                <p:nvPr/>
              </p:nvGrpSpPr>
              <p:grpSpPr>
                <a:xfrm>
                  <a:off x="4499992" y="1059582"/>
                  <a:ext cx="1369226" cy="3421715"/>
                  <a:chOff x="611558" y="1060994"/>
                  <a:chExt cx="1440162" cy="3598985"/>
                </a:xfrm>
              </p:grpSpPr>
              <p:grpSp>
                <p:nvGrpSpPr>
                  <p:cNvPr id="129" name="Group 128">
                    <a:extLst>
                      <a:ext uri="{FF2B5EF4-FFF2-40B4-BE49-F238E27FC236}">
                        <a16:creationId xmlns:a16="http://schemas.microsoft.com/office/drawing/2014/main" xmlns="" id="{C0F77206-DB0A-284E-99B1-B57B924AC327}"/>
                      </a:ext>
                    </a:extLst>
                  </p:cNvPr>
                  <p:cNvGrpSpPr/>
                  <p:nvPr/>
                </p:nvGrpSpPr>
                <p:grpSpPr>
                  <a:xfrm>
                    <a:off x="611559" y="1060994"/>
                    <a:ext cx="1440161" cy="3598985"/>
                    <a:chOff x="611559" y="1060994"/>
                    <a:chExt cx="1440161" cy="3598985"/>
                  </a:xfrm>
                  <a:effectLst>
                    <a:outerShdw blurRad="50800" dist="38100" dir="2700000" algn="tl" rotWithShape="0">
                      <a:prstClr val="black">
                        <a:alpha val="40000"/>
                      </a:prstClr>
                    </a:outerShdw>
                  </a:effectLst>
                </p:grpSpPr>
                <p:sp>
                  <p:nvSpPr>
                    <p:cNvPr id="137" name="Rectangle 136">
                      <a:extLst>
                        <a:ext uri="{FF2B5EF4-FFF2-40B4-BE49-F238E27FC236}">
                          <a16:creationId xmlns:a16="http://schemas.microsoft.com/office/drawing/2014/main" xmlns="" id="{B45AC5AA-0914-9E41-99C1-AE9DF90E17F2}"/>
                        </a:ext>
                      </a:extLst>
                    </p:cNvPr>
                    <p:cNvSpPr/>
                    <p:nvPr/>
                  </p:nvSpPr>
                  <p:spPr>
                    <a:xfrm>
                      <a:off x="611560" y="1798648"/>
                      <a:ext cx="1440160" cy="2861331"/>
                    </a:xfrm>
                    <a:prstGeom prst="rect">
                      <a:avLst/>
                    </a:prstGeom>
                    <a:solidFill>
                      <a:srgbClr val="EF79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8" name="Group 137">
                      <a:extLst>
                        <a:ext uri="{FF2B5EF4-FFF2-40B4-BE49-F238E27FC236}">
                          <a16:creationId xmlns:a16="http://schemas.microsoft.com/office/drawing/2014/main" xmlns="" id="{7267DED4-AD11-9542-B435-05C88F49060F}"/>
                        </a:ext>
                      </a:extLst>
                    </p:cNvPr>
                    <p:cNvGrpSpPr/>
                    <p:nvPr/>
                  </p:nvGrpSpPr>
                  <p:grpSpPr>
                    <a:xfrm>
                      <a:off x="611559" y="1060994"/>
                      <a:ext cx="1440000" cy="1440000"/>
                      <a:chOff x="423188" y="1077362"/>
                      <a:chExt cx="1049159" cy="1049159"/>
                    </a:xfrm>
                  </p:grpSpPr>
                  <p:sp>
                    <p:nvSpPr>
                      <p:cNvPr id="139" name="Oval 138">
                        <a:extLst>
                          <a:ext uri="{FF2B5EF4-FFF2-40B4-BE49-F238E27FC236}">
                            <a16:creationId xmlns:a16="http://schemas.microsoft.com/office/drawing/2014/main" xmlns="" id="{2A710276-F996-054A-B0F0-02789A4529BD}"/>
                          </a:ext>
                        </a:extLst>
                      </p:cNvPr>
                      <p:cNvSpPr/>
                      <p:nvPr/>
                    </p:nvSpPr>
                    <p:spPr>
                      <a:xfrm rot="16200000">
                        <a:off x="423188" y="1077362"/>
                        <a:ext cx="1049159" cy="1049159"/>
                      </a:xfrm>
                      <a:prstGeom prst="ellipse">
                        <a:avLst/>
                      </a:prstGeom>
                      <a:solidFill>
                        <a:srgbClr val="EF79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0" name="Oval 139">
                        <a:extLst>
                          <a:ext uri="{FF2B5EF4-FFF2-40B4-BE49-F238E27FC236}">
                            <a16:creationId xmlns:a16="http://schemas.microsoft.com/office/drawing/2014/main" xmlns="" id="{80058AC4-6C08-C144-B522-28016912C7E5}"/>
                          </a:ext>
                        </a:extLst>
                      </p:cNvPr>
                      <p:cNvSpPr/>
                      <p:nvPr/>
                    </p:nvSpPr>
                    <p:spPr>
                      <a:xfrm rot="16200000">
                        <a:off x="536424" y="1190882"/>
                        <a:ext cx="822118" cy="82211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33" name="Rectangle 132">
                    <a:extLst>
                      <a:ext uri="{FF2B5EF4-FFF2-40B4-BE49-F238E27FC236}">
                        <a16:creationId xmlns:a16="http://schemas.microsoft.com/office/drawing/2014/main" xmlns="" id="{97853613-4660-7D4C-B7F5-C0A91BC04F42}"/>
                      </a:ext>
                    </a:extLst>
                  </p:cNvPr>
                  <p:cNvSpPr/>
                  <p:nvPr/>
                </p:nvSpPr>
                <p:spPr>
                  <a:xfrm>
                    <a:off x="611558" y="2754962"/>
                    <a:ext cx="1440002" cy="1184940"/>
                  </a:xfrm>
                  <a:prstGeom prst="rect">
                    <a:avLst/>
                  </a:prstGeom>
                </p:spPr>
                <p:txBody>
                  <a:bodyPr wrap="square" lIns="0" tIns="0" rIns="0" bIns="0">
                    <a:spAutoFit/>
                  </a:bodyPr>
                  <a:lstStyle/>
                  <a:p>
                    <a:pPr lvl="0" algn="ctr"/>
                    <a:r>
                      <a:rPr lang="en-GB" sz="1100" kern="0" dirty="0">
                        <a:solidFill>
                          <a:schemeClr val="bg1"/>
                        </a:solidFill>
                        <a:latin typeface="+mn-lt"/>
                        <a:cs typeface="Arial" pitchFamily="34" charset="0"/>
                      </a:rPr>
                      <a:t>Stand Package 9m²</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Satellite Symposium </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Pre-Congress </a:t>
                    </a:r>
                    <a:r>
                      <a:rPr lang="en-GB" sz="1100" kern="0" dirty="0" err="1">
                        <a:solidFill>
                          <a:schemeClr val="bg1"/>
                        </a:solidFill>
                        <a:latin typeface="+mn-lt"/>
                        <a:cs typeface="Arial" pitchFamily="34" charset="0"/>
                      </a:rPr>
                      <a:t>eBlast</a:t>
                    </a:r>
                    <a:endParaRPr lang="en-IN" sz="1100" kern="0" dirty="0">
                      <a:solidFill>
                        <a:schemeClr val="bg1"/>
                      </a:solidFill>
                      <a:latin typeface="+mn-lt"/>
                      <a:cs typeface="Arial" pitchFamily="34" charset="0"/>
                    </a:endParaRPr>
                  </a:p>
                </p:txBody>
              </p:sp>
              <p:pic>
                <p:nvPicPr>
                  <p:cNvPr id="134" name="Picture 133">
                    <a:extLst>
                      <a:ext uri="{FF2B5EF4-FFF2-40B4-BE49-F238E27FC236}">
                        <a16:creationId xmlns:a16="http://schemas.microsoft.com/office/drawing/2014/main" xmlns="" id="{8D7E93C1-D06D-0144-8936-DEE10CC0E80C}"/>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27489" y="2559557"/>
                    <a:ext cx="203107" cy="203107"/>
                  </a:xfrm>
                  <a:prstGeom prst="rect">
                    <a:avLst/>
                  </a:prstGeom>
                </p:spPr>
              </p:pic>
              <p:pic>
                <p:nvPicPr>
                  <p:cNvPr id="135" name="Picture 134">
                    <a:extLst>
                      <a:ext uri="{FF2B5EF4-FFF2-40B4-BE49-F238E27FC236}">
                        <a16:creationId xmlns:a16="http://schemas.microsoft.com/office/drawing/2014/main" xmlns="" id="{047FC623-2BFC-8E45-A666-B1E4F3CC5F5D}"/>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09245" y="3002953"/>
                    <a:ext cx="260184" cy="252000"/>
                  </a:xfrm>
                  <a:prstGeom prst="rect">
                    <a:avLst/>
                  </a:prstGeom>
                </p:spPr>
              </p:pic>
              <p:pic>
                <p:nvPicPr>
                  <p:cNvPr id="136" name="Picture 135">
                    <a:extLst>
                      <a:ext uri="{FF2B5EF4-FFF2-40B4-BE49-F238E27FC236}">
                        <a16:creationId xmlns:a16="http://schemas.microsoft.com/office/drawing/2014/main" xmlns="" id="{AB59A1FB-6B9C-1845-A249-9ACD70CDE6D2}"/>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40754" y="3545085"/>
                    <a:ext cx="197165" cy="252000"/>
                  </a:xfrm>
                  <a:prstGeom prst="rect">
                    <a:avLst/>
                  </a:prstGeom>
                </p:spPr>
              </p:pic>
            </p:grpSp>
            <p:grpSp>
              <p:nvGrpSpPr>
                <p:cNvPr id="35" name="Group 34">
                  <a:extLst>
                    <a:ext uri="{FF2B5EF4-FFF2-40B4-BE49-F238E27FC236}">
                      <a16:creationId xmlns:a16="http://schemas.microsoft.com/office/drawing/2014/main" xmlns="" id="{2BD5DF8A-F1C3-9D43-AD2B-5B479A9681D6}"/>
                    </a:ext>
                  </a:extLst>
                </p:cNvPr>
                <p:cNvGrpSpPr/>
                <p:nvPr/>
              </p:nvGrpSpPr>
              <p:grpSpPr>
                <a:xfrm>
                  <a:off x="6451513" y="1059582"/>
                  <a:ext cx="1369226" cy="3421715"/>
                  <a:chOff x="6444208" y="1060994"/>
                  <a:chExt cx="1440162" cy="3598985"/>
                </a:xfrm>
              </p:grpSpPr>
              <p:grpSp>
                <p:nvGrpSpPr>
                  <p:cNvPr id="114" name="Group 113">
                    <a:extLst>
                      <a:ext uri="{FF2B5EF4-FFF2-40B4-BE49-F238E27FC236}">
                        <a16:creationId xmlns:a16="http://schemas.microsoft.com/office/drawing/2014/main" xmlns="" id="{90EAC2B2-E7C4-1245-B11E-EB4366A21D56}"/>
                      </a:ext>
                    </a:extLst>
                  </p:cNvPr>
                  <p:cNvGrpSpPr/>
                  <p:nvPr/>
                </p:nvGrpSpPr>
                <p:grpSpPr>
                  <a:xfrm>
                    <a:off x="6444209" y="1060994"/>
                    <a:ext cx="1440161" cy="3598985"/>
                    <a:chOff x="2627783" y="1060994"/>
                    <a:chExt cx="1440161" cy="3598985"/>
                  </a:xfrm>
                  <a:effectLst>
                    <a:outerShdw blurRad="50800" dist="38100" dir="2700000" algn="tl" rotWithShape="0">
                      <a:prstClr val="black">
                        <a:alpha val="40000"/>
                      </a:prstClr>
                    </a:outerShdw>
                  </a:effectLst>
                </p:grpSpPr>
                <p:sp>
                  <p:nvSpPr>
                    <p:cNvPr id="115" name="Rectangle 114">
                      <a:extLst>
                        <a:ext uri="{FF2B5EF4-FFF2-40B4-BE49-F238E27FC236}">
                          <a16:creationId xmlns:a16="http://schemas.microsoft.com/office/drawing/2014/main" xmlns="" id="{69B02C89-41D3-E64B-9246-A701133D9153}"/>
                        </a:ext>
                      </a:extLst>
                    </p:cNvPr>
                    <p:cNvSpPr/>
                    <p:nvPr/>
                  </p:nvSpPr>
                  <p:spPr>
                    <a:xfrm>
                      <a:off x="2627784" y="1798648"/>
                      <a:ext cx="1440160" cy="2861331"/>
                    </a:xfrm>
                    <a:prstGeom prst="rect">
                      <a:avLst/>
                    </a:prstGeom>
                    <a:solidFill>
                      <a:srgbClr val="FB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6" name="Group 115">
                      <a:extLst>
                        <a:ext uri="{FF2B5EF4-FFF2-40B4-BE49-F238E27FC236}">
                          <a16:creationId xmlns:a16="http://schemas.microsoft.com/office/drawing/2014/main" xmlns="" id="{3C329397-2F6F-0C45-8D24-C555A402030B}"/>
                        </a:ext>
                      </a:extLst>
                    </p:cNvPr>
                    <p:cNvGrpSpPr/>
                    <p:nvPr/>
                  </p:nvGrpSpPr>
                  <p:grpSpPr>
                    <a:xfrm>
                      <a:off x="2627783" y="1060994"/>
                      <a:ext cx="1440000" cy="1440000"/>
                      <a:chOff x="423188" y="1077362"/>
                      <a:chExt cx="1049159" cy="1049159"/>
                    </a:xfrm>
                  </p:grpSpPr>
                  <p:sp>
                    <p:nvSpPr>
                      <p:cNvPr id="117" name="Oval 116">
                        <a:extLst>
                          <a:ext uri="{FF2B5EF4-FFF2-40B4-BE49-F238E27FC236}">
                            <a16:creationId xmlns:a16="http://schemas.microsoft.com/office/drawing/2014/main" xmlns="" id="{9AE85D0F-BB94-BC48-B432-23ACCE2646A5}"/>
                          </a:ext>
                        </a:extLst>
                      </p:cNvPr>
                      <p:cNvSpPr/>
                      <p:nvPr/>
                    </p:nvSpPr>
                    <p:spPr>
                      <a:xfrm rot="16200000">
                        <a:off x="423188" y="1077362"/>
                        <a:ext cx="1049159" cy="1049159"/>
                      </a:xfrm>
                      <a:prstGeom prst="ellipse">
                        <a:avLst/>
                      </a:prstGeom>
                      <a:solidFill>
                        <a:srgbClr val="FB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8" name="Oval 117">
                        <a:extLst>
                          <a:ext uri="{FF2B5EF4-FFF2-40B4-BE49-F238E27FC236}">
                            <a16:creationId xmlns:a16="http://schemas.microsoft.com/office/drawing/2014/main" xmlns="" id="{3F800A29-9E1A-4C48-A641-5F79DCD77693}"/>
                          </a:ext>
                        </a:extLst>
                      </p:cNvPr>
                      <p:cNvSpPr/>
                      <p:nvPr/>
                    </p:nvSpPr>
                    <p:spPr>
                      <a:xfrm rot="16200000">
                        <a:off x="536424" y="1190882"/>
                        <a:ext cx="822118" cy="82211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22" name="Rectangle 121">
                    <a:extLst>
                      <a:ext uri="{FF2B5EF4-FFF2-40B4-BE49-F238E27FC236}">
                        <a16:creationId xmlns:a16="http://schemas.microsoft.com/office/drawing/2014/main" xmlns="" id="{854AB983-0309-9443-A039-FA64FAFC9D97}"/>
                      </a:ext>
                    </a:extLst>
                  </p:cNvPr>
                  <p:cNvSpPr/>
                  <p:nvPr/>
                </p:nvSpPr>
                <p:spPr>
                  <a:xfrm>
                    <a:off x="6444208" y="2755528"/>
                    <a:ext cx="1440002" cy="1692771"/>
                  </a:xfrm>
                  <a:prstGeom prst="rect">
                    <a:avLst/>
                  </a:prstGeom>
                </p:spPr>
                <p:txBody>
                  <a:bodyPr wrap="square" lIns="0" tIns="0" rIns="0" bIns="0">
                    <a:spAutoFit/>
                  </a:bodyPr>
                  <a:lstStyle/>
                  <a:p>
                    <a:pPr lvl="0" algn="ctr"/>
                    <a:r>
                      <a:rPr lang="en-GB" sz="1100" kern="0" dirty="0">
                        <a:solidFill>
                          <a:schemeClr val="bg1"/>
                        </a:solidFill>
                        <a:latin typeface="+mn-lt"/>
                        <a:cs typeface="Arial" pitchFamily="34" charset="0"/>
                      </a:rPr>
                      <a:t>Stand Package 9m²</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Satellite Symposium </a:t>
                    </a:r>
                  </a:p>
                  <a:p>
                    <a:pPr lvl="0" algn="ct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cs typeface="Arial" pitchFamily="34" charset="0"/>
                      </a:rPr>
                      <a:t>Pre-Congress </a:t>
                    </a:r>
                    <a:r>
                      <a:rPr lang="en-GB" sz="1100" kern="0" dirty="0" err="1">
                        <a:solidFill>
                          <a:schemeClr val="bg1"/>
                        </a:solidFill>
                        <a:latin typeface="+mn-lt"/>
                        <a:cs typeface="Arial" pitchFamily="34" charset="0"/>
                      </a:rPr>
                      <a:t>eBlast</a:t>
                    </a:r>
                    <a:endParaRPr lang="en-GB" sz="1100" kern="0" dirty="0">
                      <a:solidFill>
                        <a:schemeClr val="bg1"/>
                      </a:solidFill>
                      <a:latin typeface="+mn-lt"/>
                      <a:cs typeface="Arial" pitchFamily="34" charset="0"/>
                    </a:endParaRPr>
                  </a:p>
                  <a:p>
                    <a:pPr lvl="0" algn="ctr"/>
                    <a:endParaRPr lang="en-GB" sz="1100" kern="0" dirty="0">
                      <a:solidFill>
                        <a:schemeClr val="bg1"/>
                      </a:solidFill>
                      <a:latin typeface="+mn-lt"/>
                    </a:endParaRPr>
                  </a:p>
                  <a:p>
                    <a:pPr lvl="0" algn="ctr"/>
                    <a:endParaRPr lang="en-GB" sz="1100" kern="0" dirty="0">
                      <a:solidFill>
                        <a:schemeClr val="bg1"/>
                      </a:solidFill>
                      <a:latin typeface="+mn-lt"/>
                      <a:cs typeface="Arial" pitchFamily="34" charset="0"/>
                    </a:endParaRPr>
                  </a:p>
                  <a:p>
                    <a:pPr lvl="0" algn="ctr"/>
                    <a:r>
                      <a:rPr lang="en-GB" sz="1100" kern="0" dirty="0">
                        <a:solidFill>
                          <a:schemeClr val="bg1"/>
                        </a:solidFill>
                        <a:latin typeface="+mn-lt"/>
                      </a:rPr>
                      <a:t>Webcast</a:t>
                    </a:r>
                    <a:endParaRPr lang="en-IN" sz="1100" kern="0" dirty="0">
                      <a:solidFill>
                        <a:schemeClr val="bg1"/>
                      </a:solidFill>
                      <a:latin typeface="+mn-lt"/>
                      <a:cs typeface="Arial" pitchFamily="34" charset="0"/>
                    </a:endParaRPr>
                  </a:p>
                </p:txBody>
              </p:sp>
              <p:pic>
                <p:nvPicPr>
                  <p:cNvPr id="123" name="Picture 122">
                    <a:extLst>
                      <a:ext uri="{FF2B5EF4-FFF2-40B4-BE49-F238E27FC236}">
                        <a16:creationId xmlns:a16="http://schemas.microsoft.com/office/drawing/2014/main" xmlns="" id="{D7945869-51D5-F741-9BAF-0168DAB5430D}"/>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60139" y="2557213"/>
                    <a:ext cx="203107" cy="203107"/>
                  </a:xfrm>
                  <a:prstGeom prst="rect">
                    <a:avLst/>
                  </a:prstGeom>
                </p:spPr>
              </p:pic>
              <p:pic>
                <p:nvPicPr>
                  <p:cNvPr id="124" name="Picture 123">
                    <a:extLst>
                      <a:ext uri="{FF2B5EF4-FFF2-40B4-BE49-F238E27FC236}">
                        <a16:creationId xmlns:a16="http://schemas.microsoft.com/office/drawing/2014/main" xmlns="" id="{30E4BC11-D9E9-7847-915D-F194A147F586}"/>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041895" y="3003519"/>
                    <a:ext cx="260184" cy="252000"/>
                  </a:xfrm>
                  <a:prstGeom prst="rect">
                    <a:avLst/>
                  </a:prstGeom>
                </p:spPr>
              </p:pic>
              <p:pic>
                <p:nvPicPr>
                  <p:cNvPr id="125" name="Picture 124">
                    <a:extLst>
                      <a:ext uri="{FF2B5EF4-FFF2-40B4-BE49-F238E27FC236}">
                        <a16:creationId xmlns:a16="http://schemas.microsoft.com/office/drawing/2014/main" xmlns="" id="{1BE1C69A-0556-B04A-9F67-3BB014939CF8}"/>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073404" y="3545085"/>
                    <a:ext cx="197165" cy="252000"/>
                  </a:xfrm>
                  <a:prstGeom prst="rect">
                    <a:avLst/>
                  </a:prstGeom>
                </p:spPr>
              </p:pic>
              <p:pic>
                <p:nvPicPr>
                  <p:cNvPr id="141" name="Picture 140">
                    <a:extLst>
                      <a:ext uri="{FF2B5EF4-FFF2-40B4-BE49-F238E27FC236}">
                        <a16:creationId xmlns:a16="http://schemas.microsoft.com/office/drawing/2014/main" xmlns="" id="{36220DDA-3AEE-3B45-91CB-10FE4C0E36DF}"/>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035821" y="4075196"/>
                    <a:ext cx="251741" cy="216000"/>
                  </a:xfrm>
                  <a:prstGeom prst="rect">
                    <a:avLst/>
                  </a:prstGeom>
                </p:spPr>
              </p:pic>
            </p:grpSp>
          </p:grpSp>
          <p:sp>
            <p:nvSpPr>
              <p:cNvPr id="74" name="Text Placeholder 1">
                <a:extLst>
                  <a:ext uri="{FF2B5EF4-FFF2-40B4-BE49-F238E27FC236}">
                    <a16:creationId xmlns:a16="http://schemas.microsoft.com/office/drawing/2014/main" xmlns="" id="{549D01F2-9AFE-C341-A34A-7581A94EF6B6}"/>
                  </a:ext>
                </a:extLst>
              </p:cNvPr>
              <p:cNvSpPr txBox="1">
                <a:spLocks/>
              </p:cNvSpPr>
              <p:nvPr/>
            </p:nvSpPr>
            <p:spPr>
              <a:xfrm>
                <a:off x="4575596" y="1472894"/>
                <a:ext cx="1069064" cy="270065"/>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1600" b="1" dirty="0">
                    <a:solidFill>
                      <a:srgbClr val="EF7918"/>
                    </a:solidFill>
                    <a:latin typeface="+mn-lt"/>
                  </a:rPr>
                  <a:t>Essentials</a:t>
                </a:r>
              </a:p>
            </p:txBody>
          </p:sp>
          <p:sp>
            <p:nvSpPr>
              <p:cNvPr id="75" name="TextBox 74">
                <a:extLst>
                  <a:ext uri="{FF2B5EF4-FFF2-40B4-BE49-F238E27FC236}">
                    <a16:creationId xmlns:a16="http://schemas.microsoft.com/office/drawing/2014/main" xmlns="" id="{499CBBAD-B8DC-5D45-AB11-D8EF3E9B433B}"/>
                  </a:ext>
                </a:extLst>
              </p:cNvPr>
              <p:cNvSpPr txBox="1"/>
              <p:nvPr/>
            </p:nvSpPr>
            <p:spPr>
              <a:xfrm>
                <a:off x="4575597" y="1748015"/>
                <a:ext cx="1069064" cy="323165"/>
              </a:xfrm>
              <a:prstGeom prst="rect">
                <a:avLst/>
              </a:prstGeom>
              <a:noFill/>
            </p:spPr>
            <p:txBody>
              <a:bodyPr wrap="square" lIns="0" t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i="0" u="none" strike="noStrike" kern="0" cap="none" spc="0" normalizeH="0" baseline="0" noProof="0" dirty="0">
                    <a:ln>
                      <a:noFill/>
                    </a:ln>
                    <a:solidFill>
                      <a:srgbClr val="EF7918"/>
                    </a:solidFill>
                    <a:effectLst/>
                    <a:uLnTx/>
                    <a:uFillTx/>
                    <a:latin typeface="+mn-lt"/>
                    <a:cs typeface="Arial" pitchFamily="34" charset="0"/>
                  </a:rPr>
                  <a:t>€39,000</a:t>
                </a:r>
              </a:p>
            </p:txBody>
          </p:sp>
        </p:grpSp>
        <p:grpSp>
          <p:nvGrpSpPr>
            <p:cNvPr id="4" name="Group 3">
              <a:extLst>
                <a:ext uri="{FF2B5EF4-FFF2-40B4-BE49-F238E27FC236}">
                  <a16:creationId xmlns:a16="http://schemas.microsoft.com/office/drawing/2014/main" xmlns="" id="{A3D8AB54-4F4D-D048-A95B-747FA1EFCEF4}"/>
                </a:ext>
              </a:extLst>
            </p:cNvPr>
            <p:cNvGrpSpPr/>
            <p:nvPr/>
          </p:nvGrpSpPr>
          <p:grpSpPr>
            <a:xfrm>
              <a:off x="6531473" y="1502333"/>
              <a:ext cx="1069065" cy="598286"/>
              <a:chOff x="6531473" y="1502333"/>
              <a:chExt cx="1069065" cy="598286"/>
            </a:xfrm>
          </p:grpSpPr>
          <p:sp>
            <p:nvSpPr>
              <p:cNvPr id="76" name="Text Placeholder 1">
                <a:extLst>
                  <a:ext uri="{FF2B5EF4-FFF2-40B4-BE49-F238E27FC236}">
                    <a16:creationId xmlns:a16="http://schemas.microsoft.com/office/drawing/2014/main" xmlns="" id="{258C2073-9C29-0245-90DE-E540384FEC5F}"/>
                  </a:ext>
                </a:extLst>
              </p:cNvPr>
              <p:cNvSpPr txBox="1">
                <a:spLocks/>
              </p:cNvSpPr>
              <p:nvPr/>
            </p:nvSpPr>
            <p:spPr>
              <a:xfrm>
                <a:off x="6531473" y="1502333"/>
                <a:ext cx="1069064" cy="270065"/>
              </a:xfrm>
              <a:prstGeom prst="rect">
                <a:avLst/>
              </a:prstGeom>
            </p:spPr>
            <p:txBody>
              <a:bodyPr lIns="0" tIns="0" rIns="0"/>
              <a:lstStyle>
                <a:lvl1pPr marL="0" indent="0" algn="l" rtl="0" eaLnBrk="0" fontAlgn="base" hangingPunct="0">
                  <a:lnSpc>
                    <a:spcPts val="2500"/>
                  </a:lnSpc>
                  <a:spcBef>
                    <a:spcPts val="0"/>
                  </a:spcBef>
                  <a:spcAft>
                    <a:spcPct val="0"/>
                  </a:spcAft>
                  <a:buClr>
                    <a:srgbClr val="D00040"/>
                  </a:buClr>
                  <a:buFont typeface="Arial" panose="020B0604020202020204" pitchFamily="34" charset="0"/>
                  <a:buNone/>
                  <a:defRPr sz="2600" b="0" kern="1200">
                    <a:solidFill>
                      <a:schemeClr val="tx1"/>
                    </a:solidFill>
                    <a:latin typeface="+mj-lt"/>
                    <a:ea typeface="Verdana" pitchFamily="34" charset="0"/>
                    <a:cs typeface="Verdana"/>
                  </a:defRPr>
                </a:lvl1pPr>
                <a:lvl2pPr marL="266700" indent="0" algn="l" rtl="0" eaLnBrk="0" fontAlgn="base" hangingPunct="0">
                  <a:spcBef>
                    <a:spcPct val="20000"/>
                  </a:spcBef>
                  <a:spcAft>
                    <a:spcPct val="0"/>
                  </a:spcAft>
                  <a:buClr>
                    <a:srgbClr val="D00040"/>
                  </a:buClr>
                  <a:buFont typeface="Arial" panose="020B0604020202020204" pitchFamily="34" charset="0"/>
                  <a:buNone/>
                  <a:defRPr sz="1600" kern="1200">
                    <a:solidFill>
                      <a:srgbClr val="595959"/>
                    </a:solidFill>
                    <a:latin typeface="Verdana"/>
                    <a:ea typeface="Verdana" pitchFamily="34" charset="0"/>
                    <a:cs typeface="Verdana"/>
                  </a:defRPr>
                </a:lvl2pPr>
                <a:lvl3pPr marL="531812"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3pPr>
                <a:lvl4pPr marL="8096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4pPr>
                <a:lvl5pPr marL="1076325" indent="0" algn="l" rtl="0" eaLnBrk="0" fontAlgn="base" hangingPunct="0">
                  <a:spcBef>
                    <a:spcPct val="20000"/>
                  </a:spcBef>
                  <a:spcAft>
                    <a:spcPct val="0"/>
                  </a:spcAft>
                  <a:buClr>
                    <a:srgbClr val="D00040"/>
                  </a:buClr>
                  <a:buFont typeface="Arial" panose="020B0604020202020204" pitchFamily="34" charset="0"/>
                  <a:buNone/>
                  <a:defRPr sz="1400" kern="1200">
                    <a:solidFill>
                      <a:srgbClr val="595959"/>
                    </a:solidFill>
                    <a:latin typeface="Verdana"/>
                    <a:ea typeface="Verdana" pitchFamily="34" charset="0"/>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1600" b="1" dirty="0">
                    <a:solidFill>
                      <a:srgbClr val="FBB500"/>
                    </a:solidFill>
                    <a:latin typeface="+mn-lt"/>
                  </a:rPr>
                  <a:t>Premium</a:t>
                </a:r>
              </a:p>
            </p:txBody>
          </p:sp>
          <p:sp>
            <p:nvSpPr>
              <p:cNvPr id="77" name="TextBox 76">
                <a:extLst>
                  <a:ext uri="{FF2B5EF4-FFF2-40B4-BE49-F238E27FC236}">
                    <a16:creationId xmlns:a16="http://schemas.microsoft.com/office/drawing/2014/main" xmlns="" id="{217B18CF-E8F7-F044-B770-0F2A7766DD2E}"/>
                  </a:ext>
                </a:extLst>
              </p:cNvPr>
              <p:cNvSpPr txBox="1"/>
              <p:nvPr/>
            </p:nvSpPr>
            <p:spPr>
              <a:xfrm>
                <a:off x="6531474" y="1777454"/>
                <a:ext cx="1069064" cy="323165"/>
              </a:xfrm>
              <a:prstGeom prst="rect">
                <a:avLst/>
              </a:prstGeom>
              <a:noFill/>
            </p:spPr>
            <p:txBody>
              <a:bodyPr wrap="square" lIns="0" t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i="0" u="none" strike="noStrike" kern="0" cap="none" spc="0" normalizeH="0" baseline="0" noProof="0" dirty="0">
                    <a:ln>
                      <a:noFill/>
                    </a:ln>
                    <a:solidFill>
                      <a:srgbClr val="FBB500"/>
                    </a:solidFill>
                    <a:effectLst/>
                    <a:uLnTx/>
                    <a:uFillTx/>
                    <a:latin typeface="+mn-lt"/>
                    <a:cs typeface="Arial" pitchFamily="34" charset="0"/>
                  </a:rPr>
                  <a:t>€43,000</a:t>
                </a:r>
              </a:p>
            </p:txBody>
          </p:sp>
        </p:grpSp>
      </p:grpSp>
    </p:spTree>
    <p:extLst>
      <p:ext uri="{BB962C8B-B14F-4D97-AF65-F5344CB8AC3E}">
        <p14:creationId xmlns:p14="http://schemas.microsoft.com/office/powerpoint/2010/main" xmlns="" val="2237763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fade">
                                      <p:cBhvr>
                                        <p:cTn id="7" dur="1000"/>
                                        <p:tgtEl>
                                          <p:spTgt spid="6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fade">
                                      <p:cBhvr>
                                        <p:cTn id="10" dur="1000"/>
                                        <p:tgtEl>
                                          <p:spTgt spid="9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4"/>
                                        </p:tgtEl>
                                        <p:attrNameLst>
                                          <p:attrName>style.visibility</p:attrName>
                                        </p:attrNameLst>
                                      </p:cBhvr>
                                      <p:to>
                                        <p:strVal val="visible"/>
                                      </p:to>
                                    </p:set>
                                    <p:anim calcmode="lin" valueType="num">
                                      <p:cBhvr additive="base">
                                        <p:cTn id="14" dur="1000" fill="hold"/>
                                        <p:tgtEl>
                                          <p:spTgt spid="104"/>
                                        </p:tgtEl>
                                        <p:attrNameLst>
                                          <p:attrName>ppt_x</p:attrName>
                                        </p:attrNameLst>
                                      </p:cBhvr>
                                      <p:tavLst>
                                        <p:tav tm="0">
                                          <p:val>
                                            <p:strVal val="0-#ppt_w/2"/>
                                          </p:val>
                                        </p:tav>
                                        <p:tav tm="100000">
                                          <p:val>
                                            <p:strVal val="#ppt_x"/>
                                          </p:val>
                                        </p:tav>
                                      </p:tavLst>
                                    </p:anim>
                                    <p:anim calcmode="lin" valueType="num">
                                      <p:cBhvr additive="base">
                                        <p:cTn id="15" dur="1000" fill="hold"/>
                                        <p:tgtEl>
                                          <p:spTgt spid="104"/>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ppt_x"/>
                                          </p:val>
                                        </p:tav>
                                        <p:tav tm="100000">
                                          <p:val>
                                            <p:strVal val="#ppt_x"/>
                                          </p:val>
                                        </p:tav>
                                      </p:tavLst>
                                    </p:anim>
                                    <p:anim calcmode="lin" valueType="num">
                                      <p:cBhvr additive="base">
                                        <p:cTn id="20" dur="20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4000"/>
                            </p:stCondLst>
                            <p:childTnLst>
                              <p:par>
                                <p:cTn id="22" presetID="2" presetClass="entr" presetSubtype="4"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2000" fill="hold"/>
                                        <p:tgtEl>
                                          <p:spTgt spid="5"/>
                                        </p:tgtEl>
                                        <p:attrNameLst>
                                          <p:attrName>ppt_x</p:attrName>
                                        </p:attrNameLst>
                                      </p:cBhvr>
                                      <p:tavLst>
                                        <p:tav tm="0">
                                          <p:val>
                                            <p:strVal val="#ppt_x"/>
                                          </p:val>
                                        </p:tav>
                                        <p:tav tm="100000">
                                          <p:val>
                                            <p:strVal val="#ppt_x"/>
                                          </p:val>
                                        </p:tav>
                                      </p:tavLst>
                                    </p:anim>
                                    <p:anim calcmode="lin" valueType="num">
                                      <p:cBhvr additive="base">
                                        <p:cTn id="25" dur="20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6000"/>
                            </p:stCondLst>
                            <p:childTnLst>
                              <p:par>
                                <p:cTn id="27" presetID="10" presetClass="entr" presetSubtype="0" fill="hold" grpId="0" nodeType="afterEffect">
                                  <p:stCondLst>
                                    <p:cond delay="0"/>
                                  </p:stCondLst>
                                  <p:childTnLst>
                                    <p:set>
                                      <p:cBhvr>
                                        <p:cTn id="28" dur="1" fill="hold">
                                          <p:stCondLst>
                                            <p:cond delay="0"/>
                                          </p:stCondLst>
                                        </p:cTn>
                                        <p:tgtEl>
                                          <p:spTgt spid="160"/>
                                        </p:tgtEl>
                                        <p:attrNameLst>
                                          <p:attrName>style.visibility</p:attrName>
                                        </p:attrNameLst>
                                      </p:cBhvr>
                                      <p:to>
                                        <p:strVal val="visible"/>
                                      </p:to>
                                    </p:set>
                                    <p:animEffect transition="in" filter="fade">
                                      <p:cBhvr>
                                        <p:cTn id="29"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uild="p"/>
      <p:bldP spid="1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C1BE6B3-D443-C143-BAAE-543A4997E91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240"/>
            <a:ext cx="9144000" cy="5141019"/>
          </a:xfrm>
          <a:prstGeom prst="rect">
            <a:avLst/>
          </a:prstGeom>
        </p:spPr>
      </p:pic>
      <p:pic>
        <p:nvPicPr>
          <p:cNvPr id="3" name="Picture 2">
            <a:extLst>
              <a:ext uri="{FF2B5EF4-FFF2-40B4-BE49-F238E27FC236}">
                <a16:creationId xmlns:a16="http://schemas.microsoft.com/office/drawing/2014/main" xmlns="" id="{48B8ADF9-5F73-3D4F-84CD-8F3E654FD1C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5" name="Text Placeholder 1">
            <a:extLst>
              <a:ext uri="{FF2B5EF4-FFF2-40B4-BE49-F238E27FC236}">
                <a16:creationId xmlns:a16="http://schemas.microsoft.com/office/drawing/2014/main" xmlns="" id="{F9766D21-E4C6-944B-9481-9347793AFDF6}"/>
              </a:ext>
            </a:extLst>
          </p:cNvPr>
          <p:cNvSpPr>
            <a:spLocks noGrp="1"/>
          </p:cNvSpPr>
          <p:nvPr>
            <p:ph type="body" sz="quarter" idx="10"/>
          </p:nvPr>
        </p:nvSpPr>
        <p:spPr>
          <a:xfrm>
            <a:off x="467545" y="339180"/>
            <a:ext cx="2664296" cy="360362"/>
          </a:xfrm>
        </p:spPr>
        <p:txBody>
          <a:bodyPr lIns="0"/>
          <a:lstStyle/>
          <a:p>
            <a:pPr>
              <a:defRPr/>
            </a:pPr>
            <a:r>
              <a:rPr lang="en-GB">
                <a:solidFill>
                  <a:schemeClr val="bg1"/>
                </a:solidFill>
                <a:cs typeface="Verdana" panose="020B0604030504040204" pitchFamily="34" charset="0"/>
              </a:rPr>
              <a:t>ESC Contacts</a:t>
            </a:r>
            <a:endParaRPr lang="fr-FR">
              <a:solidFill>
                <a:schemeClr val="bg1"/>
              </a:solidFill>
            </a:endParaRPr>
          </a:p>
        </p:txBody>
      </p:sp>
      <p:grpSp>
        <p:nvGrpSpPr>
          <p:cNvPr id="9" name="Group 8">
            <a:extLst>
              <a:ext uri="{FF2B5EF4-FFF2-40B4-BE49-F238E27FC236}">
                <a16:creationId xmlns:a16="http://schemas.microsoft.com/office/drawing/2014/main" xmlns="" id="{B88D73F6-3F26-2D40-83D5-28F61A802ECF}"/>
              </a:ext>
            </a:extLst>
          </p:cNvPr>
          <p:cNvGrpSpPr/>
          <p:nvPr/>
        </p:nvGrpSpPr>
        <p:grpSpPr>
          <a:xfrm>
            <a:off x="467544" y="1203598"/>
            <a:ext cx="4366924" cy="2631490"/>
            <a:chOff x="467544" y="1203598"/>
            <a:chExt cx="4366924" cy="2631490"/>
          </a:xfrm>
        </p:grpSpPr>
        <p:sp>
          <p:nvSpPr>
            <p:cNvPr id="16" name="TextBox 15">
              <a:extLst>
                <a:ext uri="{FF2B5EF4-FFF2-40B4-BE49-F238E27FC236}">
                  <a16:creationId xmlns:a16="http://schemas.microsoft.com/office/drawing/2014/main" xmlns="" id="{56BE6B48-D1CD-7C45-A30A-90179E29B88F}"/>
                </a:ext>
              </a:extLst>
            </p:cNvPr>
            <p:cNvSpPr txBox="1"/>
            <p:nvPr/>
          </p:nvSpPr>
          <p:spPr>
            <a:xfrm>
              <a:off x="467544" y="1203598"/>
              <a:ext cx="1944216" cy="1661993"/>
            </a:xfrm>
            <a:prstGeom prst="rect">
              <a:avLst/>
            </a:prstGeom>
            <a:noFill/>
          </p:spPr>
          <p:txBody>
            <a:bodyPr wrap="square" lIns="0" rtlCol="0">
              <a:spAutoFit/>
            </a:bodyPr>
            <a:lstStyle/>
            <a:p>
              <a:pPr>
                <a:buNone/>
              </a:pPr>
              <a:r>
                <a:rPr lang="fr-FR" sz="1050" b="1" dirty="0">
                  <a:solidFill>
                    <a:schemeClr val="bg1"/>
                  </a:solidFill>
                  <a:latin typeface="+mn-lt"/>
                </a:rPr>
                <a:t>ORGANISER</a:t>
              </a:r>
            </a:p>
            <a:p>
              <a:pPr>
                <a:buNone/>
              </a:pPr>
              <a:r>
                <a:rPr lang="en-US" sz="900" dirty="0">
                  <a:solidFill>
                    <a:schemeClr val="bg1"/>
                  </a:solidFill>
                  <a:latin typeface="+mn-lt"/>
                </a:rPr>
                <a:t>European Society of Cardiology (ESC)</a:t>
              </a:r>
            </a:p>
            <a:p>
              <a:pPr>
                <a:buNone/>
              </a:pPr>
              <a:r>
                <a:rPr lang="fr-FR" sz="900" dirty="0">
                  <a:solidFill>
                    <a:schemeClr val="bg1"/>
                  </a:solidFill>
                  <a:latin typeface="+mn-lt"/>
                </a:rPr>
                <a:t>2035 Route des Colles, Les Templiers</a:t>
              </a:r>
            </a:p>
            <a:p>
              <a:pPr>
                <a:buNone/>
              </a:pPr>
              <a:r>
                <a:rPr lang="fr-FR" sz="900" dirty="0">
                  <a:solidFill>
                    <a:schemeClr val="bg1"/>
                  </a:solidFill>
                  <a:latin typeface="+mn-lt"/>
                </a:rPr>
                <a:t>CS 80179 BIOT</a:t>
              </a:r>
            </a:p>
            <a:p>
              <a:pPr>
                <a:buNone/>
              </a:pPr>
              <a:r>
                <a:rPr lang="fr-FR" sz="900" dirty="0">
                  <a:solidFill>
                    <a:schemeClr val="bg1"/>
                  </a:solidFill>
                  <a:latin typeface="+mn-lt"/>
                </a:rPr>
                <a:t>06903 Sophia Antipolis Cedex</a:t>
              </a:r>
            </a:p>
            <a:p>
              <a:pPr>
                <a:buNone/>
              </a:pPr>
              <a:r>
                <a:rPr lang="fr-FR" sz="900" dirty="0">
                  <a:solidFill>
                    <a:schemeClr val="bg1"/>
                  </a:solidFill>
                  <a:latin typeface="+mn-lt"/>
                </a:rPr>
                <a:t>France</a:t>
              </a:r>
            </a:p>
            <a:p>
              <a:pPr>
                <a:buNone/>
              </a:pPr>
              <a:r>
                <a:rPr lang="de-DE" sz="900" dirty="0">
                  <a:solidFill>
                    <a:schemeClr val="bg1"/>
                  </a:solidFill>
                  <a:latin typeface="+mn-lt"/>
                </a:rPr>
                <a:t>Tel.: +33 (0)4 92 94 76 00</a:t>
              </a:r>
            </a:p>
            <a:p>
              <a:pPr>
                <a:buNone/>
              </a:pPr>
              <a:r>
                <a:rPr lang="fr-FR" sz="900" dirty="0">
                  <a:solidFill>
                    <a:schemeClr val="bg1"/>
                  </a:solidFill>
                  <a:latin typeface="+mn-lt"/>
                </a:rPr>
                <a:t>Fax: +33 (0)4 92 94 76 01</a:t>
              </a:r>
            </a:p>
            <a:p>
              <a:r>
                <a:rPr lang="fr-FR" sz="900" dirty="0">
                  <a:solidFill>
                    <a:schemeClr val="bg1"/>
                  </a:solidFill>
                  <a:latin typeface="+mn-lt"/>
                </a:rPr>
                <a:t>Email: </a:t>
              </a:r>
              <a:r>
                <a:rPr lang="fr-FR" sz="900" dirty="0" err="1">
                  <a:solidFill>
                    <a:schemeClr val="bg1"/>
                  </a:solidFill>
                  <a:latin typeface="+mn-lt"/>
                </a:rPr>
                <a:t>escasia@escardio.org</a:t>
              </a:r>
              <a:endParaRPr lang="fr-FR" sz="900" dirty="0">
                <a:solidFill>
                  <a:schemeClr val="bg1"/>
                </a:solidFill>
                <a:latin typeface="+mn-lt"/>
              </a:endParaRPr>
            </a:p>
            <a:p>
              <a:pPr>
                <a:buNone/>
              </a:pPr>
              <a:r>
                <a:rPr lang="fr-FR" sz="900" dirty="0">
                  <a:solidFill>
                    <a:schemeClr val="bg1"/>
                  </a:solidFill>
                  <a:latin typeface="+mn-lt"/>
                </a:rPr>
                <a:t>Website: www.escardio.org</a:t>
              </a:r>
            </a:p>
            <a:p>
              <a:endParaRPr lang="fr-FR" sz="1050" dirty="0">
                <a:solidFill>
                  <a:schemeClr val="bg1"/>
                </a:solidFill>
                <a:latin typeface="+mn-lt"/>
              </a:endParaRPr>
            </a:p>
          </p:txBody>
        </p:sp>
        <p:sp>
          <p:nvSpPr>
            <p:cNvPr id="17" name="TextBox 16">
              <a:extLst>
                <a:ext uri="{FF2B5EF4-FFF2-40B4-BE49-F238E27FC236}">
                  <a16:creationId xmlns:a16="http://schemas.microsoft.com/office/drawing/2014/main" xmlns="" id="{4E97116D-0451-1747-BD5E-737D4630B66B}"/>
                </a:ext>
              </a:extLst>
            </p:cNvPr>
            <p:cNvSpPr txBox="1"/>
            <p:nvPr/>
          </p:nvSpPr>
          <p:spPr>
            <a:xfrm>
              <a:off x="2601204" y="1203598"/>
              <a:ext cx="2233264" cy="2631490"/>
            </a:xfrm>
            <a:prstGeom prst="rect">
              <a:avLst/>
            </a:prstGeom>
            <a:noFill/>
          </p:spPr>
          <p:txBody>
            <a:bodyPr wrap="square" lIns="0" rtlCol="0">
              <a:spAutoFit/>
            </a:bodyPr>
            <a:lstStyle/>
            <a:p>
              <a:r>
                <a:rPr lang="fr-FR" sz="1050" b="1" dirty="0">
                  <a:solidFill>
                    <a:schemeClr val="bg1"/>
                  </a:solidFill>
                  <a:latin typeface="+mn-lt"/>
                </a:rPr>
                <a:t>CONGRESS TEAM</a:t>
              </a:r>
            </a:p>
            <a:p>
              <a:endParaRPr lang="fr-FR" sz="1050" b="1" dirty="0">
                <a:solidFill>
                  <a:schemeClr val="bg1"/>
                </a:solidFill>
                <a:latin typeface="+mn-lt"/>
              </a:endParaRPr>
            </a:p>
            <a:p>
              <a:r>
                <a:rPr lang="fr-FR" sz="900" b="1" dirty="0">
                  <a:solidFill>
                    <a:schemeClr val="bg1"/>
                  </a:solidFill>
                  <a:latin typeface="+mn-lt"/>
                </a:rPr>
                <a:t>Industry Relations</a:t>
              </a:r>
            </a:p>
            <a:p>
              <a:r>
                <a:rPr lang="fr-FR" sz="900" dirty="0">
                  <a:solidFill>
                    <a:schemeClr val="bg1"/>
                  </a:solidFill>
                  <a:latin typeface="+mn-lt"/>
                </a:rPr>
                <a:t>Mr. Malek Lebsir</a:t>
              </a:r>
            </a:p>
            <a:p>
              <a:r>
                <a:rPr lang="fr-FR" sz="900" dirty="0">
                  <a:solidFill>
                    <a:schemeClr val="bg1"/>
                  </a:solidFill>
                  <a:latin typeface="+mn-lt"/>
                </a:rPr>
                <a:t>Email: </a:t>
              </a:r>
              <a:r>
                <a:rPr lang="fr-FR" sz="900" dirty="0">
                  <a:solidFill>
                    <a:schemeClr val="bg1"/>
                  </a:solidFill>
                  <a:latin typeface="+mn-lt"/>
                  <a:hlinkClick r:id="rId4"/>
                </a:rPr>
                <a:t>industry@escardio.org</a:t>
              </a:r>
              <a:endParaRPr lang="fr-FR" sz="900" dirty="0">
                <a:solidFill>
                  <a:schemeClr val="bg1"/>
                </a:solidFill>
                <a:latin typeface="+mn-lt"/>
              </a:endParaRPr>
            </a:p>
            <a:p>
              <a:endParaRPr lang="fr-FR" sz="900" dirty="0">
                <a:solidFill>
                  <a:schemeClr val="bg1"/>
                </a:solidFill>
                <a:latin typeface="+mn-lt"/>
              </a:endParaRPr>
            </a:p>
            <a:p>
              <a:r>
                <a:rPr lang="fr-FR" sz="900" b="1" dirty="0">
                  <a:solidFill>
                    <a:schemeClr val="bg1"/>
                  </a:solidFill>
                  <a:latin typeface="+mn-lt"/>
                </a:rPr>
                <a:t>Industry Services</a:t>
              </a:r>
            </a:p>
            <a:p>
              <a:r>
                <a:rPr lang="fr-FR" sz="900" dirty="0">
                  <a:solidFill>
                    <a:schemeClr val="bg1"/>
                  </a:solidFill>
                  <a:latin typeface="+mn-lt"/>
                </a:rPr>
                <a:t>Mr. Fabrice Calabrese</a:t>
              </a:r>
            </a:p>
            <a:p>
              <a:r>
                <a:rPr lang="fr-FR" sz="900" dirty="0">
                  <a:solidFill>
                    <a:schemeClr val="bg1"/>
                  </a:solidFill>
                  <a:latin typeface="+mn-lt"/>
                </a:rPr>
                <a:t>Email: </a:t>
              </a:r>
              <a:r>
                <a:rPr lang="fr-FR" sz="900" dirty="0">
                  <a:solidFill>
                    <a:schemeClr val="bg1"/>
                  </a:solidFill>
                  <a:latin typeface="+mn-lt"/>
                  <a:hlinkClick r:id="rId5">
                    <a:extLst>
                      <a:ext uri="{A12FA001-AC4F-418D-AE19-62706E023703}">
                        <ahyp:hlinkClr xmlns:ahyp="http://schemas.microsoft.com/office/drawing/2018/hyperlinkcolor" xmlns="" val="tx"/>
                      </a:ext>
                    </a:extLst>
                  </a:hlinkClick>
                </a:rPr>
                <a:t>industry_services@escardio.org</a:t>
              </a:r>
              <a:endParaRPr lang="fr-FR" sz="900" dirty="0">
                <a:solidFill>
                  <a:schemeClr val="bg1"/>
                </a:solidFill>
                <a:latin typeface="+mn-lt"/>
              </a:endParaRPr>
            </a:p>
            <a:p>
              <a:endParaRPr lang="fr-FR" sz="900" dirty="0">
                <a:solidFill>
                  <a:schemeClr val="bg1"/>
                </a:solidFill>
                <a:latin typeface="+mn-lt"/>
              </a:endParaRPr>
            </a:p>
            <a:p>
              <a:r>
                <a:rPr lang="fr-FR" sz="900" b="1" dirty="0">
                  <a:solidFill>
                    <a:schemeClr val="bg1"/>
                  </a:solidFill>
                  <a:latin typeface="+mn-lt"/>
                </a:rPr>
                <a:t>Exhibition, Industry Sponsored Sessions,</a:t>
              </a:r>
            </a:p>
            <a:p>
              <a:r>
                <a:rPr lang="fr-FR" sz="900" b="1" dirty="0">
                  <a:solidFill>
                    <a:schemeClr val="bg1"/>
                  </a:solidFill>
                  <a:latin typeface="+mn-lt"/>
                </a:rPr>
                <a:t>Sponsorship</a:t>
              </a:r>
            </a:p>
            <a:p>
              <a:r>
                <a:rPr lang="fr-FR" sz="900" dirty="0">
                  <a:solidFill>
                    <a:schemeClr val="bg1"/>
                  </a:solidFill>
                  <a:latin typeface="+mn-lt"/>
                </a:rPr>
                <a:t>Mrs. Abir Ghorab</a:t>
              </a:r>
            </a:p>
            <a:p>
              <a:r>
                <a:rPr lang="fr-FR" sz="900" dirty="0">
                  <a:solidFill>
                    <a:schemeClr val="bg1"/>
                  </a:solidFill>
                  <a:latin typeface="+mn-lt"/>
                </a:rPr>
                <a:t>Email: </a:t>
              </a:r>
              <a:r>
                <a:rPr lang="fr-FR" sz="900" u="sng" dirty="0">
                  <a:solidFill>
                    <a:schemeClr val="bg1"/>
                  </a:solidFill>
                  <a:latin typeface="+mn-lt"/>
                  <a:hlinkClick r:id="rId6"/>
                </a:rPr>
                <a:t>escasiaservices@escardio.org</a:t>
              </a:r>
              <a:endParaRPr lang="fr-FR" sz="900" u="sng" dirty="0">
                <a:solidFill>
                  <a:schemeClr val="bg1"/>
                </a:solidFill>
                <a:latin typeface="+mn-lt"/>
              </a:endParaRPr>
            </a:p>
            <a:p>
              <a:endParaRPr lang="fr-FR" sz="900" dirty="0">
                <a:solidFill>
                  <a:schemeClr val="bg1"/>
                </a:solidFill>
                <a:latin typeface="+mn-lt"/>
              </a:endParaRPr>
            </a:p>
            <a:p>
              <a:r>
                <a:rPr lang="fr-FR" sz="900" b="1" dirty="0">
                  <a:solidFill>
                    <a:schemeClr val="bg1"/>
                  </a:solidFill>
                  <a:latin typeface="+mn-lt"/>
                </a:rPr>
                <a:t>Congress Management</a:t>
              </a:r>
            </a:p>
            <a:p>
              <a:r>
                <a:rPr lang="fr-FR" sz="900" dirty="0">
                  <a:solidFill>
                    <a:schemeClr val="bg1"/>
                  </a:solidFill>
                  <a:latin typeface="+mn-lt"/>
                </a:rPr>
                <a:t>Mrs. Eva </a:t>
              </a:r>
              <a:r>
                <a:rPr lang="fr-FR" sz="900" dirty="0" err="1">
                  <a:solidFill>
                    <a:schemeClr val="bg1"/>
                  </a:solidFill>
                  <a:latin typeface="+mn-lt"/>
                </a:rPr>
                <a:t>Satgé</a:t>
              </a:r>
              <a:endParaRPr lang="fr-FR" sz="900" dirty="0">
                <a:solidFill>
                  <a:schemeClr val="bg1"/>
                </a:solidFill>
                <a:latin typeface="+mn-lt"/>
              </a:endParaRPr>
            </a:p>
            <a:p>
              <a:r>
                <a:rPr lang="fr-FR" sz="900" dirty="0">
                  <a:solidFill>
                    <a:schemeClr val="bg1"/>
                  </a:solidFill>
                  <a:latin typeface="+mn-lt"/>
                </a:rPr>
                <a:t>Email: </a:t>
              </a:r>
              <a:r>
                <a:rPr lang="fr-FR" sz="900" u="sng" dirty="0" err="1">
                  <a:solidFill>
                    <a:schemeClr val="bg1"/>
                  </a:solidFill>
                  <a:latin typeface="+mn-lt"/>
                  <a:hlinkClick r:id="rId7"/>
                </a:rPr>
                <a:t>escasia@escardio.org</a:t>
              </a:r>
              <a:endParaRPr lang="fr-FR" sz="900" u="sng" dirty="0">
                <a:solidFill>
                  <a:schemeClr val="bg1"/>
                </a:solidFill>
                <a:latin typeface="+mn-lt"/>
              </a:endParaRPr>
            </a:p>
          </p:txBody>
        </p:sp>
      </p:grpSp>
      <p:grpSp>
        <p:nvGrpSpPr>
          <p:cNvPr id="31" name="Group 30">
            <a:extLst>
              <a:ext uri="{FF2B5EF4-FFF2-40B4-BE49-F238E27FC236}">
                <a16:creationId xmlns:a16="http://schemas.microsoft.com/office/drawing/2014/main" xmlns="" id="{5210A771-A797-0944-A2C4-E2CE23E83F69}"/>
              </a:ext>
            </a:extLst>
          </p:cNvPr>
          <p:cNvGrpSpPr/>
          <p:nvPr/>
        </p:nvGrpSpPr>
        <p:grpSpPr>
          <a:xfrm flipH="1">
            <a:off x="0" y="772120"/>
            <a:ext cx="2215972" cy="71438"/>
            <a:chOff x="859824" y="772120"/>
            <a:chExt cx="2215972" cy="71438"/>
          </a:xfrm>
        </p:grpSpPr>
        <p:cxnSp>
          <p:nvCxnSpPr>
            <p:cNvPr id="7" name="Connecteur droit 3">
              <a:extLst>
                <a:ext uri="{FF2B5EF4-FFF2-40B4-BE49-F238E27FC236}">
                  <a16:creationId xmlns:a16="http://schemas.microsoft.com/office/drawing/2014/main" xmlns="" id="{71B48DB2-C877-FA46-B6D9-53061F237DD3}"/>
                </a:ext>
              </a:extLst>
            </p:cNvPr>
            <p:cNvCxnSpPr>
              <a:cxnSpLocks/>
            </p:cNvCxnSpPr>
            <p:nvPr/>
          </p:nvCxnSpPr>
          <p:spPr bwMode="auto">
            <a:xfrm>
              <a:off x="880060" y="808633"/>
              <a:ext cx="219573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xmlns="" id="{363E430B-0F89-174B-996A-7F4F990E5778}"/>
                </a:ext>
              </a:extLst>
            </p:cNvPr>
            <p:cNvSpPr/>
            <p:nvPr/>
          </p:nvSpPr>
          <p:spPr bwMode="auto">
            <a:xfrm flipH="1">
              <a:off x="859824" y="772120"/>
              <a:ext cx="71437" cy="714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pic>
        <p:nvPicPr>
          <p:cNvPr id="39" name="Picture 38">
            <a:extLst>
              <a:ext uri="{FF2B5EF4-FFF2-40B4-BE49-F238E27FC236}">
                <a16:creationId xmlns:a16="http://schemas.microsoft.com/office/drawing/2014/main" xmlns="" id="{CB06BF6D-B628-974F-A091-575858F835D5}"/>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70195" y="4084151"/>
            <a:ext cx="1543592" cy="758547"/>
          </a:xfrm>
          <a:prstGeom prst="rect">
            <a:avLst/>
          </a:prstGeom>
        </p:spPr>
      </p:pic>
    </p:spTree>
    <p:extLst>
      <p:ext uri="{BB962C8B-B14F-4D97-AF65-F5344CB8AC3E}">
        <p14:creationId xmlns:p14="http://schemas.microsoft.com/office/powerpoint/2010/main" xmlns="" val="437862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0-#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ESCinAsia-APSCandAFC-Michele (1)">
  <a:themeElements>
    <a:clrScheme name="ESC // branding 2017">
      <a:dk1>
        <a:sysClr val="windowText" lastClr="000000"/>
      </a:dk1>
      <a:lt1>
        <a:sysClr val="window" lastClr="FFFFFF"/>
      </a:lt1>
      <a:dk2>
        <a:srgbClr val="595959"/>
      </a:dk2>
      <a:lt2>
        <a:srgbClr val="F2F2F2"/>
      </a:lt2>
      <a:accent1>
        <a:srgbClr val="AE1022"/>
      </a:accent1>
      <a:accent2>
        <a:srgbClr val="552682"/>
      </a:accent2>
      <a:accent3>
        <a:srgbClr val="00ABAA"/>
      </a:accent3>
      <a:accent4>
        <a:srgbClr val="005694"/>
      </a:accent4>
      <a:accent5>
        <a:srgbClr val="FBB800"/>
      </a:accent5>
      <a:accent6>
        <a:srgbClr val="EF7918"/>
      </a:accent6>
      <a:hlink>
        <a:srgbClr val="F8B836"/>
      </a:hlink>
      <a:folHlink>
        <a:srgbClr val="F583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ESCinAsia-APSCandAFC-Michele" id="{E9DC348E-D171-1141-A8D3-DF2BF46B737D}" vid="{164D4A97-CB43-BE4B-BF58-CD1B74089C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1C77529DA942439999225EAC5B87A6" ma:contentTypeVersion="0" ma:contentTypeDescription="Create a new document." ma:contentTypeScope="" ma:versionID="ee37c5d3bdd00a299ce14fb6baade2b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A593F36-D8CE-4675-A21B-1A1B4A533E6E}"/>
</file>

<file path=customXml/itemProps2.xml><?xml version="1.0" encoding="utf-8"?>
<ds:datastoreItem xmlns:ds="http://schemas.openxmlformats.org/officeDocument/2006/customXml" ds:itemID="{910B1C18-D68E-4BC7-8CB3-D5A70F11EF4D}"/>
</file>

<file path=customXml/itemProps3.xml><?xml version="1.0" encoding="utf-8"?>
<ds:datastoreItem xmlns:ds="http://schemas.openxmlformats.org/officeDocument/2006/customXml" ds:itemID="{D9C1DF54-7ACA-4F53-A20F-589D4CA13536}"/>
</file>

<file path=docProps/app.xml><?xml version="1.0" encoding="utf-8"?>
<Properties xmlns="http://schemas.openxmlformats.org/officeDocument/2006/extended-properties" xmlns:vt="http://schemas.openxmlformats.org/officeDocument/2006/docPropsVTypes">
  <Template>ESCinAsia-APSCandAFC-Michele (1)</Template>
  <TotalTime>7</TotalTime>
  <Words>703</Words>
  <Application>Microsoft Office PowerPoint</Application>
  <PresentationFormat>On-screen Show (16:9)</PresentationFormat>
  <Paragraphs>265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Verdana</vt:lpstr>
      <vt:lpstr>Courier New</vt:lpstr>
      <vt:lpstr>ESCinAsia-APSCandAFC-Michele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ESC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alexander_craik</dc:creator>
  <cp:lastModifiedBy>alexander_craik</cp:lastModifiedBy>
  <cp:revision>4</cp:revision>
  <cp:lastPrinted>2018-12-16T08:52:50Z</cp:lastPrinted>
  <dcterms:created xsi:type="dcterms:W3CDTF">2018-12-17T15:46:23Z</dcterms:created>
  <dcterms:modified xsi:type="dcterms:W3CDTF">2019-01-02T13:17:18Z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0x0101008B1C77529DA942439999225EAC5B87A6</vt:lpwstr>
  </property>
</Properties>
</file>